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theme/theme18.xml" ContentType="application/vnd.openxmlformats-officedocument.theme+xml"/>
  <Override PartName="/ppt/notesSlides/notesSlide16.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heme/theme14.xml" ContentType="application/vnd.openxmlformats-officedocument.them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Layouts/slideLayout6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theme/theme19.xml" ContentType="application/vnd.openxmlformats-officedocument.them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theme/theme7.xml" ContentType="application/vnd.openxmlformats-officedocument.theme+xml"/>
  <Override PartName="/ppt/theme/theme11.xml" ContentType="application/vnd.openxmlformats-officedocument.them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slideMasters/slideMaster13.xml" ContentType="application/vnd.openxmlformats-officedocument.presentationml.slideMaster+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6" r:id="rId2"/>
    <p:sldMasterId id="2147483661" r:id="rId3"/>
    <p:sldMasterId id="2147483675" r:id="rId4"/>
    <p:sldMasterId id="2147483677" r:id="rId5"/>
    <p:sldMasterId id="2147483680" r:id="rId6"/>
    <p:sldMasterId id="2147483683" r:id="rId7"/>
    <p:sldMasterId id="2147483686" r:id="rId8"/>
    <p:sldMasterId id="2147483689" r:id="rId9"/>
    <p:sldMasterId id="2147483692" r:id="rId10"/>
    <p:sldMasterId id="2147483695" r:id="rId11"/>
    <p:sldMasterId id="2147483697" r:id="rId12"/>
    <p:sldMasterId id="2147483712" r:id="rId13"/>
    <p:sldMasterId id="2147483715" r:id="rId14"/>
    <p:sldMasterId id="2147483718" r:id="rId15"/>
    <p:sldMasterId id="2147483730" r:id="rId16"/>
    <p:sldMasterId id="2147483737" r:id="rId17"/>
  </p:sldMasterIdLst>
  <p:notesMasterIdLst>
    <p:notesMasterId r:id="rId54"/>
  </p:notesMasterIdLst>
  <p:handoutMasterIdLst>
    <p:handoutMasterId r:id="rId55"/>
  </p:handoutMasterIdLst>
  <p:sldIdLst>
    <p:sldId id="1316" r:id="rId18"/>
    <p:sldId id="1217" r:id="rId19"/>
    <p:sldId id="1304" r:id="rId20"/>
    <p:sldId id="1213" r:id="rId21"/>
    <p:sldId id="1360" r:id="rId22"/>
    <p:sldId id="1212" r:id="rId23"/>
    <p:sldId id="1313" r:id="rId24"/>
    <p:sldId id="1321" r:id="rId25"/>
    <p:sldId id="1323" r:id="rId26"/>
    <p:sldId id="1320" r:id="rId27"/>
    <p:sldId id="1343" r:id="rId28"/>
    <p:sldId id="1344" r:id="rId29"/>
    <p:sldId id="1328" r:id="rId30"/>
    <p:sldId id="1370" r:id="rId31"/>
    <p:sldId id="1374" r:id="rId32"/>
    <p:sldId id="1363" r:id="rId33"/>
    <p:sldId id="1332" r:id="rId34"/>
    <p:sldId id="1345" r:id="rId35"/>
    <p:sldId id="1347" r:id="rId36"/>
    <p:sldId id="1346" r:id="rId37"/>
    <p:sldId id="1348" r:id="rId38"/>
    <p:sldId id="1349" r:id="rId39"/>
    <p:sldId id="1306" r:id="rId40"/>
    <p:sldId id="1312" r:id="rId41"/>
    <p:sldId id="1365" r:id="rId42"/>
    <p:sldId id="1364" r:id="rId43"/>
    <p:sldId id="1351" r:id="rId44"/>
    <p:sldId id="1368" r:id="rId45"/>
    <p:sldId id="1369" r:id="rId46"/>
    <p:sldId id="1375" r:id="rId47"/>
    <p:sldId id="1352" r:id="rId48"/>
    <p:sldId id="1353" r:id="rId49"/>
    <p:sldId id="1354" r:id="rId50"/>
    <p:sldId id="1356" r:id="rId51"/>
    <p:sldId id="1372" r:id="rId52"/>
    <p:sldId id="1357" r:id="rId53"/>
  </p:sldIdLst>
  <p:sldSz cx="12190413" cy="6859588"/>
  <p:notesSz cx="6858000" cy="9144000"/>
  <p:defaultTextStyle>
    <a:defPPr>
      <a:defRPr lang="zh-CN"/>
    </a:defPPr>
    <a:lvl1pPr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96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92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88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8400" algn="l" defTabSz="608965"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269">
          <p15:clr>
            <a:srgbClr val="A4A3A4"/>
          </p15:clr>
        </p15:guide>
        <p15:guide id="2" pos="3838">
          <p15:clr>
            <a:srgbClr val="A4A3A4"/>
          </p15:clr>
        </p15:guide>
      </p15:sldGuideLst>
    </p:ext>
    <p:ext uri="{2D200454-40CA-4A62-9FC3-DE9A4176ACB9}">
      <p15:notesGuideLst xmlns="" xmlns:p15="http://schemas.microsoft.com/office/powerpoint/2012/main">
        <p15:guide id="1" orient="horz" pos="3024">
          <p15:clr>
            <a:srgbClr val="A4A3A4"/>
          </p15:clr>
        </p15:guide>
        <p15:guide id="2" pos="215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用户" initials="W用" lastIdx="5" clrIdx="0"/>
  <p:cmAuthor id="1" name="马云飞10014438" initials="马云飞10014438" lastIdx="9" clrIdx="0"/>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5BB9D"/>
    <a:srgbClr val="0864B8"/>
    <a:srgbClr val="883879"/>
    <a:srgbClr val="C00000"/>
    <a:srgbClr val="8B4335"/>
    <a:srgbClr val="FC2424"/>
    <a:srgbClr val="2803B1"/>
    <a:srgbClr val="0067B4"/>
    <a:srgbClr val="8EC324"/>
    <a:srgbClr val="0808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000" autoAdjust="0"/>
    <p:restoredTop sz="70280" autoAdjust="0"/>
  </p:normalViewPr>
  <p:slideViewPr>
    <p:cSldViewPr snapToGrid="0" snapToObjects="1">
      <p:cViewPr>
        <p:scale>
          <a:sx n="73" d="100"/>
          <a:sy n="73" d="100"/>
        </p:scale>
        <p:origin x="-1410" y="-108"/>
      </p:cViewPr>
      <p:guideLst>
        <p:guide orient="horz" pos="2269"/>
        <p:guide pos="3838"/>
      </p:guideLst>
    </p:cSldViewPr>
  </p:slideViewPr>
  <p:notesTextViewPr>
    <p:cViewPr>
      <p:scale>
        <a:sx n="100" d="100"/>
        <a:sy n="100" d="100"/>
      </p:scale>
      <p:origin x="0" y="0"/>
    </p:cViewPr>
  </p:notesTextViewPr>
  <p:sorterViewPr>
    <p:cViewPr>
      <p:scale>
        <a:sx n="100" d="100"/>
        <a:sy n="100" d="100"/>
      </p:scale>
      <p:origin x="0" y="8538"/>
    </p:cViewPr>
  </p:sorterViewPr>
  <p:notesViewPr>
    <p:cSldViewPr snapToGrid="0" snapToObjects="1">
      <p:cViewPr varScale="1">
        <p:scale>
          <a:sx n="54" d="100"/>
          <a:sy n="54" d="100"/>
        </p:scale>
        <p:origin x="-2916" y="-102"/>
      </p:cViewPr>
      <p:guideLst>
        <p:guide orient="horz" pos="3024"/>
        <p:guide pos="2159"/>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cs typeface="+mn-cs"/>
              </a:defRPr>
            </a:lvl1pPr>
          </a:lstStyle>
          <a:p>
            <a:pPr>
              <a:defRPr/>
            </a:pPr>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a:latin typeface="+mn-lt"/>
                <a:ea typeface="+mn-ea"/>
                <a:cs typeface="+mn-cs"/>
              </a:defRPr>
            </a:lvl1pPr>
          </a:lstStyle>
          <a:p>
            <a:pPr>
              <a:defRPr/>
            </a:pPr>
            <a:fld id="{0D195547-EE96-428E-8EC6-B012ECC24610}" type="datetimeFigureOut">
              <a:rPr lang="zh-CN" altLang="en-US">
                <a:ea typeface="微软雅黑" panose="020B0503020204020204" pitchFamily="34" charset="-122"/>
              </a:rPr>
              <a:pPr>
                <a:defRPr/>
              </a:pPr>
              <a:t>2020/9/28</a:t>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cs typeface="+mn-cs"/>
              </a:defRPr>
            </a:lvl1pPr>
          </a:lstStyle>
          <a:p>
            <a:pPr>
              <a:defRPr/>
            </a:pPr>
            <a:endParaRPr lang="zh-CN" altLang="en-US">
              <a:ea typeface="微软雅黑" panose="020B0503020204020204" pitchFamily="34" charset="-122"/>
            </a:endParaRPr>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a:latin typeface="+mn-lt"/>
                <a:ea typeface="+mn-ea"/>
                <a:cs typeface="+mn-cs"/>
              </a:defRPr>
            </a:lvl1pPr>
          </a:lstStyle>
          <a:p>
            <a:pPr>
              <a:defRPr/>
            </a:pPr>
            <a:fld id="{EC217C11-520E-4171-AAFD-F87C03F91E8F}" type="slidenum">
              <a:rPr lang="zh-CN" altLang="en-US">
                <a:ea typeface="微软雅黑" panose="020B0503020204020204" pitchFamily="34" charset="-122"/>
              </a:rPr>
              <a:pPr>
                <a:defRPr/>
              </a:pPr>
              <a:t>‹#›</a:t>
            </a:fld>
            <a:endParaRPr lang="zh-CN" altLang="en-US">
              <a:ea typeface="微软雅黑" panose="020B0503020204020204" pitchFamily="34" charset="-122"/>
            </a:endParaRPr>
          </a:p>
        </p:txBody>
      </p:sp>
    </p:spTree>
    <p:extLst>
      <p:ext uri="{BB962C8B-B14F-4D97-AF65-F5344CB8AC3E}">
        <p14:creationId xmlns="" xmlns:p14="http://schemas.microsoft.com/office/powerpoint/2010/main" val="3079256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2EFC4BA2-DD09-4611-AFF4-C16CCBCFF33B}" type="datetimeFigureOut">
              <a:rPr lang="zh-CN" altLang="en-US" smtClean="0"/>
              <a:pPr/>
              <a:t>2020/9/28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EF3E3648-6B8A-4496-803A-C3B0B4769EC4}" type="slidenum">
              <a:rPr lang="zh-CN" altLang="en-US" smtClean="0"/>
              <a:pPr/>
              <a:t>‹#›</a:t>
            </a:fld>
            <a:endParaRPr lang="zh-CN" altLang="en-US"/>
          </a:p>
        </p:txBody>
      </p:sp>
    </p:spTree>
    <p:extLst>
      <p:ext uri="{BB962C8B-B14F-4D97-AF65-F5344CB8AC3E}">
        <p14:creationId xmlns="" xmlns:p14="http://schemas.microsoft.com/office/powerpoint/2010/main" val="290628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ecma-international.org/publications/files/ecma-st/ECMA-262.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7%94%B5%E8%81%94" TargetMode="External"/><Relationship Id="rId3" Type="http://schemas.openxmlformats.org/officeDocument/2006/relationships/hyperlink" Target="https://baike.baidu.com/item/%E8%81%94%E5%90%88%E5%9B%BD/135426" TargetMode="External"/><Relationship Id="rId7" Type="http://schemas.openxmlformats.org/officeDocument/2006/relationships/hyperlink" Target="https://baike.baidu.com/item/%E7%94%B5%E8%81%94/158241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baike.baidu.com/item/%E5%9B%BD%E9%99%85%E7%BB%84%E7%BB%87/261053" TargetMode="External"/><Relationship Id="rId5" Type="http://schemas.openxmlformats.org/officeDocument/2006/relationships/hyperlink" Target="https://baike.baidu.com/item/%E6%9C%BA%E6%9E%84/3067803" TargetMode="External"/><Relationship Id="rId10" Type="http://schemas.openxmlformats.org/officeDocument/2006/relationships/hyperlink" Target="https://baike.baidu.com/item/%E6%97%A5%E5%86%85%E7%93%A6" TargetMode="External"/><Relationship Id="rId4" Type="http://schemas.openxmlformats.org/officeDocument/2006/relationships/hyperlink" Target="https://baike.baidu.com/item/%E4%B8%93%E9%97%A8/8698309" TargetMode="External"/><Relationship Id="rId9" Type="http://schemas.openxmlformats.org/officeDocument/2006/relationships/hyperlink" Target="https://baike.baidu.com/item/%E8%B5%B5%E5%8E%9A%E9%BA%9F/124699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我在北航视频处理方面招学生，本来应该介绍多媒体安全方面专题的。今年我开始做</a:t>
            </a:r>
            <a:r>
              <a:rPr lang="en-US" altLang="zh-CN" dirty="0" smtClean="0"/>
              <a:t>5G</a:t>
            </a:r>
            <a:r>
              <a:rPr lang="zh-CN" altLang="en-US" dirty="0" smtClean="0"/>
              <a:t>安全方面工作，我觉得这个领域目前比较宽广，同学们可以发挥的空间大，故这一次选择</a:t>
            </a:r>
            <a:r>
              <a:rPr lang="en-US" altLang="zh-CN" dirty="0" smtClean="0"/>
              <a:t>5G</a:t>
            </a:r>
            <a:r>
              <a:rPr lang="zh-CN" altLang="en-US" dirty="0" smtClean="0"/>
              <a:t>作为专题。多媒体安全方面专题以后有机会再和大家交流。</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a:t>
            </a:fld>
            <a:endParaRPr lang="zh-CN" altLang="en-US"/>
          </a:p>
        </p:txBody>
      </p:sp>
    </p:spTree>
    <p:extLst>
      <p:ext uri="{BB962C8B-B14F-4D97-AF65-F5344CB8AC3E}">
        <p14:creationId xmlns="" xmlns:p14="http://schemas.microsoft.com/office/powerpoint/2010/main" val="3925012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zh-CN" altLang="en-US" dirty="0" smtClean="0"/>
              <a:t> 下面介绍控制面系统架构。这个基本网络结构图大家一定了解，来自</a:t>
            </a:r>
            <a:r>
              <a:rPr lang="en-US" altLang="zh-CN" dirty="0" smtClean="0"/>
              <a:t>TS23.501</a:t>
            </a:r>
            <a:r>
              <a:rPr lang="zh-CN" altLang="en-US" dirty="0" smtClean="0"/>
              <a:t>文档。这是最基本的模型架构。网络模型中的一个模块</a:t>
            </a:r>
            <a:r>
              <a:rPr lang="en-US" altLang="zh-CN" dirty="0" smtClean="0"/>
              <a:t>4G</a:t>
            </a:r>
            <a:r>
              <a:rPr lang="zh-CN" altLang="en-US" dirty="0" smtClean="0"/>
              <a:t>统称为网元，</a:t>
            </a:r>
            <a:r>
              <a:rPr lang="zh-CN" altLang="en-US" baseline="0" dirty="0" smtClean="0"/>
              <a:t> </a:t>
            </a:r>
            <a:r>
              <a:rPr lang="en-US" altLang="zh-CN" baseline="0" dirty="0" smtClean="0"/>
              <a:t>5G</a:t>
            </a:r>
            <a:r>
              <a:rPr lang="zh-CN" altLang="en-US" baseline="0" dirty="0" smtClean="0"/>
              <a:t>称为网络功能，这在汉语里容易形成歧义。我还是继续称呼为网元，不影响理解。</a:t>
            </a:r>
            <a:endParaRPr lang="en-US" altLang="zh-CN" baseline="0" dirty="0" smtClean="0"/>
          </a:p>
          <a:p>
            <a:r>
              <a:rPr lang="zh-CN" altLang="en-US" baseline="0" dirty="0" smtClean="0"/>
              <a:t> 图以及网元介绍。</a:t>
            </a:r>
            <a:r>
              <a:rPr lang="en-US" altLang="zh-CN" baseline="0" dirty="0" smtClean="0"/>
              <a:t>UP</a:t>
            </a:r>
            <a:r>
              <a:rPr lang="zh-CN" altLang="en-US" baseline="0" dirty="0" smtClean="0"/>
              <a:t>（用户面），</a:t>
            </a:r>
            <a:r>
              <a:rPr lang="en-US" altLang="zh-CN" baseline="0" dirty="0" smtClean="0"/>
              <a:t>AKA</a:t>
            </a:r>
            <a:r>
              <a:rPr lang="zh-CN" altLang="en-US" baseline="0" dirty="0" smtClean="0"/>
              <a:t>（鉴权）</a:t>
            </a:r>
            <a:endParaRPr lang="en-US" altLang="zh-CN" baseline="0" dirty="0" smtClean="0"/>
          </a:p>
          <a:p>
            <a:r>
              <a:rPr lang="zh-CN" altLang="en-US" dirty="0" smtClean="0"/>
              <a:t> 服务化接口和参考点有联系、相同点，也有区别。一个服务化接口只针对于某个网络功能块，网络功能块通过这个接口向外与其他的功能块进行交互，而其他的功能块通过与那个接口相应的接口与此功能块进行交互；而参考点是特定两个功能块之间的交互界面，是标准的双方之间的协议映射关系。所以，两个功能块之间的参考点一般可以通过一个或更多的服务化接口来代替，从而提供完全相同的功能实现。</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微软雅黑" panose="020B0503020204020204" pitchFamily="34" charset="-122"/>
                <a:cs typeface="+mn-cs"/>
              </a:rPr>
              <a:t>接口十分复杂。</a:t>
            </a:r>
            <a:r>
              <a:rPr lang="en-US" altLang="zh-CN"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控制面基于服务化接口（区别于</a:t>
            </a:r>
            <a:r>
              <a:rPr lang="en-US" altLang="zh-CN" sz="1200" kern="1200" dirty="0" smtClean="0">
                <a:solidFill>
                  <a:schemeClr val="tx1"/>
                </a:solidFill>
                <a:latin typeface="+mn-lt"/>
                <a:ea typeface="微软雅黑" panose="020B0503020204020204" pitchFamily="34" charset="-122"/>
                <a:cs typeface="+mn-cs"/>
              </a:rPr>
              <a:t>4G</a:t>
            </a:r>
            <a:r>
              <a:rPr lang="zh-CN" altLang="en-US" sz="1200" kern="1200" dirty="0" smtClean="0">
                <a:solidFill>
                  <a:schemeClr val="tx1"/>
                </a:solidFill>
                <a:latin typeface="+mn-lt"/>
                <a:ea typeface="微软雅黑" panose="020B0503020204020204" pitchFamily="34" charset="-122"/>
                <a:cs typeface="+mn-cs"/>
              </a:rPr>
              <a:t>），其它基于参考点模型（一共定义了</a:t>
            </a:r>
            <a:r>
              <a:rPr lang="en-US" altLang="zh-CN" sz="1200" kern="1200" dirty="0" smtClean="0">
                <a:solidFill>
                  <a:schemeClr val="tx1"/>
                </a:solidFill>
                <a:latin typeface="+mn-lt"/>
                <a:ea typeface="微软雅黑" panose="020B0503020204020204" pitchFamily="34" charset="-122"/>
                <a:cs typeface="+mn-cs"/>
              </a:rPr>
              <a:t>24</a:t>
            </a:r>
            <a:r>
              <a:rPr lang="zh-CN" altLang="en-US" sz="1200" kern="1200" dirty="0" smtClean="0">
                <a:solidFill>
                  <a:schemeClr val="tx1"/>
                </a:solidFill>
                <a:latin typeface="+mn-lt"/>
                <a:ea typeface="微软雅黑" panose="020B0503020204020204" pitchFamily="34" charset="-122"/>
                <a:cs typeface="+mn-cs"/>
              </a:rPr>
              <a:t>个参考点接口）。</a:t>
            </a:r>
            <a:r>
              <a:rPr lang="en-US" sz="1200" kern="1200" dirty="0" err="1" smtClean="0">
                <a:solidFill>
                  <a:schemeClr val="tx1"/>
                </a:solidFill>
                <a:latin typeface="+mn-lt"/>
                <a:ea typeface="微软雅黑" panose="020B0503020204020204" pitchFamily="34" charset="-122"/>
                <a:cs typeface="+mn-cs"/>
              </a:rPr>
              <a:t>Namf</a:t>
            </a:r>
            <a:r>
              <a:rPr lang="en-US" sz="1200" kern="1200" dirty="0" smtClean="0">
                <a:solidFill>
                  <a:schemeClr val="tx1"/>
                </a:solidFill>
                <a:latin typeface="+mn-lt"/>
                <a:ea typeface="微软雅黑" panose="020B0503020204020204" pitchFamily="34" charset="-122"/>
                <a:cs typeface="+mn-cs"/>
              </a:rPr>
              <a:t>: Service-based interface exhibited by </a:t>
            </a:r>
            <a:r>
              <a:rPr lang="en-US" sz="1200" kern="1200" dirty="0" err="1" smtClean="0">
                <a:solidFill>
                  <a:schemeClr val="tx1"/>
                </a:solidFill>
                <a:latin typeface="+mn-lt"/>
                <a:ea typeface="微软雅黑" panose="020B0503020204020204" pitchFamily="34" charset="-122"/>
                <a:cs typeface="+mn-cs"/>
              </a:rPr>
              <a:t>AMF.Nsmf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SMF.Nnef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NEF.Npcf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a:t>
            </a:r>
            <a:r>
              <a:rPr lang="en-US" sz="1200" kern="1200" dirty="0" err="1" smtClean="0">
                <a:solidFill>
                  <a:schemeClr val="tx1"/>
                </a:solidFill>
                <a:latin typeface="+mn-lt"/>
                <a:ea typeface="微软雅黑" panose="020B0503020204020204" pitchFamily="34" charset="-122"/>
                <a:cs typeface="+mn-cs"/>
              </a:rPr>
              <a:t>xhibited</a:t>
            </a:r>
            <a:r>
              <a:rPr lang="en-US" sz="1200" kern="1200" dirty="0" smtClean="0">
                <a:solidFill>
                  <a:schemeClr val="tx1"/>
                </a:solidFill>
                <a:latin typeface="+mn-lt"/>
                <a:ea typeface="微软雅黑" panose="020B0503020204020204" pitchFamily="34" charset="-122"/>
                <a:cs typeface="+mn-cs"/>
              </a:rPr>
              <a:t> by </a:t>
            </a:r>
            <a:r>
              <a:rPr lang="en-US" sz="1200" kern="1200" dirty="0" err="1" smtClean="0">
                <a:solidFill>
                  <a:schemeClr val="tx1"/>
                </a:solidFill>
                <a:latin typeface="+mn-lt"/>
                <a:ea typeface="微软雅黑" panose="020B0503020204020204" pitchFamily="34" charset="-122"/>
                <a:cs typeface="+mn-cs"/>
              </a:rPr>
              <a:t>PCF.Nudm</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UDM.Naf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AF.Nnrf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NRF.Nnssf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NSSF.Nausf</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AUSF.Nudr</a:t>
            </a:r>
            <a:r>
              <a:rPr lang="en-US" sz="1200" kern="1200" dirty="0" smtClean="0">
                <a:solidFill>
                  <a:schemeClr val="tx1"/>
                </a:solidFill>
                <a:latin typeface="+mn-lt"/>
                <a:ea typeface="微软雅黑" panose="020B0503020204020204" pitchFamily="34" charset="-122"/>
                <a:cs typeface="+mn-cs"/>
              </a:rPr>
              <a:t>: Service-</a:t>
            </a:r>
            <a:r>
              <a:rPr lang="en-US" sz="1200" kern="1200" dirty="0" err="1" smtClean="0">
                <a:solidFill>
                  <a:schemeClr val="tx1"/>
                </a:solidFill>
                <a:latin typeface="+mn-lt"/>
                <a:ea typeface="微软雅黑" panose="020B0503020204020204" pitchFamily="34" charset="-122"/>
                <a:cs typeface="+mn-cs"/>
              </a:rPr>
              <a:t>basedinterface</a:t>
            </a:r>
            <a:r>
              <a:rPr lang="en-US" sz="1200" kern="1200" dirty="0" smtClean="0">
                <a:solidFill>
                  <a:schemeClr val="tx1"/>
                </a:solidFill>
                <a:latin typeface="+mn-lt"/>
                <a:ea typeface="微软雅黑" panose="020B0503020204020204" pitchFamily="34" charset="-122"/>
                <a:cs typeface="+mn-cs"/>
              </a:rPr>
              <a:t> exhibited by </a:t>
            </a:r>
            <a:r>
              <a:rPr lang="en-US" sz="1200" kern="1200" dirty="0" err="1" smtClean="0">
                <a:solidFill>
                  <a:schemeClr val="tx1"/>
                </a:solidFill>
                <a:latin typeface="+mn-lt"/>
                <a:ea typeface="微软雅黑" panose="020B0503020204020204" pitchFamily="34" charset="-122"/>
                <a:cs typeface="+mn-cs"/>
              </a:rPr>
              <a:t>UDR.Nudsf</a:t>
            </a:r>
            <a:r>
              <a:rPr lang="en-US" sz="1200" kern="1200" dirty="0" smtClean="0">
                <a:solidFill>
                  <a:schemeClr val="tx1"/>
                </a:solidFill>
                <a:latin typeface="+mn-lt"/>
                <a:ea typeface="微软雅黑" panose="020B0503020204020204" pitchFamily="34" charset="-122"/>
                <a:cs typeface="+mn-cs"/>
              </a:rPr>
              <a:t>: Service-based </a:t>
            </a:r>
            <a:r>
              <a:rPr lang="en-US" sz="1200" kern="1200" dirty="0" err="1" smtClean="0">
                <a:solidFill>
                  <a:schemeClr val="tx1"/>
                </a:solidFill>
                <a:latin typeface="+mn-lt"/>
                <a:ea typeface="微软雅黑" panose="020B0503020204020204" pitchFamily="34" charset="-122"/>
                <a:cs typeface="+mn-cs"/>
              </a:rPr>
              <a:t>interfaceexhibited</a:t>
            </a:r>
            <a:r>
              <a:rPr lang="en-US" sz="1200" kern="1200" dirty="0" smtClean="0">
                <a:solidFill>
                  <a:schemeClr val="tx1"/>
                </a:solidFill>
                <a:latin typeface="+mn-lt"/>
                <a:ea typeface="微软雅黑" panose="020B0503020204020204" pitchFamily="34" charset="-122"/>
                <a:cs typeface="+mn-cs"/>
              </a:rPr>
              <a:t> by UDSF.N5g-eir: Service-based interface exhibited by 5G-EIR.</a:t>
            </a:r>
            <a:r>
              <a:rPr lang="zh-CN" altLang="en-US" sz="1200" kern="1200" dirty="0" smtClean="0">
                <a:solidFill>
                  <a:schemeClr val="tx1"/>
                </a:solidFill>
                <a:latin typeface="+mn-lt"/>
                <a:ea typeface="微软雅黑" panose="020B0503020204020204" pitchFamily="34" charset="-122"/>
                <a:cs typeface="+mn-cs"/>
              </a:rPr>
              <a:t>基于参考点</a:t>
            </a:r>
            <a:r>
              <a:rPr lang="en-US" sz="1200" kern="1200" dirty="0" smtClean="0">
                <a:solidFill>
                  <a:schemeClr val="tx1"/>
                </a:solidFill>
                <a:latin typeface="+mn-lt"/>
                <a:ea typeface="微软雅黑" panose="020B0503020204020204" pitchFamily="34" charset="-122"/>
                <a:cs typeface="+mn-cs"/>
              </a:rPr>
              <a:t>reference point </a:t>
            </a:r>
            <a:r>
              <a:rPr lang="zh-CN" altLang="en-US" sz="1200" kern="1200" dirty="0" smtClean="0">
                <a:solidFill>
                  <a:schemeClr val="tx1"/>
                </a:solidFill>
                <a:latin typeface="+mn-lt"/>
                <a:ea typeface="微软雅黑" panose="020B0503020204020204" pitchFamily="34" charset="-122"/>
                <a:cs typeface="+mn-cs"/>
              </a:rPr>
              <a:t>，点对点网元功能业务之间互作用点。</a:t>
            </a:r>
            <a:r>
              <a:rPr lang="en-US" sz="1200" kern="1200" dirty="0" smtClean="0">
                <a:solidFill>
                  <a:schemeClr val="tx1"/>
                </a:solidFill>
                <a:latin typeface="+mn-lt"/>
                <a:ea typeface="微软雅黑" panose="020B0503020204020204" pitchFamily="34" charset="-122"/>
                <a:cs typeface="+mn-cs"/>
              </a:rPr>
              <a:t>N1: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UE and the AMF.N2: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®AN and the AMF.N3: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®AN and the UPF.N4: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SMF and the UPF.N6: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UPF and a Data Network.N9: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two UPFs.N5: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PCF and an AF.N7: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SMF and the PCF.N8: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a:t>
            </a:r>
            <a:r>
              <a:rPr lang="en-US" sz="1200" kern="1200" dirty="0" err="1" smtClean="0">
                <a:solidFill>
                  <a:schemeClr val="tx1"/>
                </a:solidFill>
                <a:latin typeface="+mn-lt"/>
                <a:ea typeface="微软雅黑" panose="020B0503020204020204" pitchFamily="34" charset="-122"/>
                <a:cs typeface="+mn-cs"/>
              </a:rPr>
              <a:t>UDMand</a:t>
            </a:r>
            <a:r>
              <a:rPr lang="en-US" sz="1200" kern="1200" dirty="0" smtClean="0">
                <a:solidFill>
                  <a:schemeClr val="tx1"/>
                </a:solidFill>
                <a:latin typeface="+mn-lt"/>
                <a:ea typeface="微软雅黑" panose="020B0503020204020204" pitchFamily="34" charset="-122"/>
                <a:cs typeface="+mn-cs"/>
              </a:rPr>
              <a:t> the AMF.N10: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UDM and the SMF.N11: Reference point between the AMF </a:t>
            </a:r>
            <a:r>
              <a:rPr lang="en-US" sz="1200" kern="1200" dirty="0" err="1" smtClean="0">
                <a:solidFill>
                  <a:schemeClr val="tx1"/>
                </a:solidFill>
                <a:latin typeface="+mn-lt"/>
                <a:ea typeface="微软雅黑" panose="020B0503020204020204" pitchFamily="34" charset="-122"/>
                <a:cs typeface="+mn-cs"/>
              </a:rPr>
              <a:t>andthe</a:t>
            </a:r>
            <a:r>
              <a:rPr lang="en-US" sz="1200" kern="1200" dirty="0" smtClean="0">
                <a:solidFill>
                  <a:schemeClr val="tx1"/>
                </a:solidFill>
                <a:latin typeface="+mn-lt"/>
                <a:ea typeface="微软雅黑" panose="020B0503020204020204" pitchFamily="34" charset="-122"/>
                <a:cs typeface="+mn-cs"/>
              </a:rPr>
              <a:t> SMF.N12: Reference point between AMF andAUSF.N13: Reference point between the UDM </a:t>
            </a:r>
            <a:r>
              <a:rPr lang="en-US" sz="1200" kern="1200" dirty="0" err="1" smtClean="0">
                <a:solidFill>
                  <a:schemeClr val="tx1"/>
                </a:solidFill>
                <a:latin typeface="+mn-lt"/>
                <a:ea typeface="微软雅黑" panose="020B0503020204020204" pitchFamily="34" charset="-122"/>
                <a:cs typeface="+mn-cs"/>
              </a:rPr>
              <a:t>andAuthentication</a:t>
            </a:r>
            <a:r>
              <a:rPr lang="en-US" sz="1200" kern="1200" dirty="0" smtClean="0">
                <a:solidFill>
                  <a:schemeClr val="tx1"/>
                </a:solidFill>
                <a:latin typeface="+mn-lt"/>
                <a:ea typeface="微软雅黑" panose="020B0503020204020204" pitchFamily="34" charset="-122"/>
                <a:cs typeface="+mn-cs"/>
              </a:rPr>
              <a:t> Server function the AUSF.N14: Reference point between two AMFs.N15: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PCF and the AMF in case of non-roaming scenario, PCF in </a:t>
            </a:r>
            <a:r>
              <a:rPr lang="en-US" sz="1200" kern="1200" dirty="0" err="1" smtClean="0">
                <a:solidFill>
                  <a:schemeClr val="tx1"/>
                </a:solidFill>
                <a:latin typeface="+mn-lt"/>
                <a:ea typeface="微软雅黑" panose="020B0503020204020204" pitchFamily="34" charset="-122"/>
                <a:cs typeface="+mn-cs"/>
              </a:rPr>
              <a:t>thevisited</a:t>
            </a:r>
            <a:r>
              <a:rPr lang="en-US" sz="1200" kern="1200" dirty="0" smtClean="0">
                <a:solidFill>
                  <a:schemeClr val="tx1"/>
                </a:solidFill>
                <a:latin typeface="+mn-lt"/>
                <a:ea typeface="微软雅黑" panose="020B0503020204020204" pitchFamily="34" charset="-122"/>
                <a:cs typeface="+mn-cs"/>
              </a:rPr>
              <a:t> network and AMF in case of roaming scenario.N16: Reference point between two SMFs,(in roaming case between SMF in the visited network and the SMF in the </a:t>
            </a:r>
            <a:r>
              <a:rPr lang="en-US" sz="1200" kern="1200" dirty="0" err="1" smtClean="0">
                <a:solidFill>
                  <a:schemeClr val="tx1"/>
                </a:solidFill>
                <a:latin typeface="+mn-lt"/>
                <a:ea typeface="微软雅黑" panose="020B0503020204020204" pitchFamily="34" charset="-122"/>
                <a:cs typeface="+mn-cs"/>
              </a:rPr>
              <a:t>homenetwork</a:t>
            </a:r>
            <a:r>
              <a:rPr lang="en-US" sz="1200" kern="1200" dirty="0" smtClean="0">
                <a:solidFill>
                  <a:schemeClr val="tx1"/>
                </a:solidFill>
                <a:latin typeface="+mn-lt"/>
                <a:ea typeface="微软雅黑" panose="020B0503020204020204" pitchFamily="34" charset="-122"/>
                <a:cs typeface="+mn-cs"/>
              </a:rPr>
              <a:t>).N17: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AMF and 5G-EIR.N18: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any NF and UDSF.N22: Reference </a:t>
            </a:r>
            <a:r>
              <a:rPr lang="en-US" sz="1200" kern="1200" dirty="0" err="1" smtClean="0">
                <a:solidFill>
                  <a:schemeClr val="tx1"/>
                </a:solidFill>
                <a:latin typeface="+mn-lt"/>
                <a:ea typeface="微软雅黑" panose="020B0503020204020204" pitchFamily="34" charset="-122"/>
                <a:cs typeface="+mn-cs"/>
              </a:rPr>
              <a:t>pointbetween</a:t>
            </a:r>
            <a:r>
              <a:rPr lang="en-US" sz="1200" kern="1200" dirty="0" smtClean="0">
                <a:solidFill>
                  <a:schemeClr val="tx1"/>
                </a:solidFill>
                <a:latin typeface="+mn-lt"/>
                <a:ea typeface="微软雅黑" panose="020B0503020204020204" pitchFamily="34" charset="-122"/>
                <a:cs typeface="+mn-cs"/>
              </a:rPr>
              <a:t> AMF and NSSF.N24: </a:t>
            </a:r>
            <a:r>
              <a:rPr lang="en-US" sz="1200" kern="1200" dirty="0" err="1" smtClean="0">
                <a:solidFill>
                  <a:schemeClr val="tx1"/>
                </a:solidFill>
                <a:latin typeface="+mn-lt"/>
                <a:ea typeface="微软雅黑" panose="020B0503020204020204" pitchFamily="34" charset="-122"/>
                <a:cs typeface="+mn-cs"/>
              </a:rPr>
              <a:t>Referencepoint</a:t>
            </a:r>
            <a:r>
              <a:rPr lang="en-US" sz="1200" kern="1200" dirty="0" smtClean="0">
                <a:solidFill>
                  <a:schemeClr val="tx1"/>
                </a:solidFill>
                <a:latin typeface="+mn-lt"/>
                <a:ea typeface="微软雅黑" panose="020B0503020204020204" pitchFamily="34" charset="-122"/>
                <a:cs typeface="+mn-cs"/>
              </a:rPr>
              <a:t> between the PCF in the visited network and the PCF in the home network.N27: Reference </a:t>
            </a:r>
            <a:r>
              <a:rPr lang="en-US" sz="1200" kern="1200" dirty="0" err="1" smtClean="0">
                <a:solidFill>
                  <a:schemeClr val="tx1"/>
                </a:solidFill>
                <a:latin typeface="+mn-lt"/>
                <a:ea typeface="微软雅黑" panose="020B0503020204020204" pitchFamily="34" charset="-122"/>
                <a:cs typeface="+mn-cs"/>
              </a:rPr>
              <a:t>pointbetween</a:t>
            </a:r>
            <a:r>
              <a:rPr lang="en-US" sz="1200" kern="1200" dirty="0" smtClean="0">
                <a:solidFill>
                  <a:schemeClr val="tx1"/>
                </a:solidFill>
                <a:latin typeface="+mn-lt"/>
                <a:ea typeface="微软雅黑" panose="020B0503020204020204" pitchFamily="34" charset="-122"/>
                <a:cs typeface="+mn-cs"/>
              </a:rPr>
              <a:t> NRF in the visited network and the NRF in the home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微软雅黑" panose="020B0503020204020204" pitchFamily="34" charset="-122"/>
              <a:cs typeface="+mn-cs"/>
            </a:endParaRPr>
          </a:p>
          <a:p>
            <a:endParaRPr lang="zh-CN" altLang="en-US" sz="1200" kern="1200" dirty="0" smtClean="0">
              <a:solidFill>
                <a:schemeClr val="tx1"/>
              </a:solidFill>
              <a:latin typeface="+mn-lt"/>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latin typeface="+mn-lt"/>
                <a:ea typeface="微软雅黑" panose="020B0503020204020204" pitchFamily="34" charset="-122"/>
                <a:cs typeface="+mn-cs"/>
              </a:rPr>
              <a:t>完全</a:t>
            </a:r>
            <a:r>
              <a:rPr lang="en-US" altLang="zh-CN" sz="1200" b="0" i="0" kern="1200" dirty="0" smtClean="0">
                <a:solidFill>
                  <a:schemeClr val="tx1"/>
                </a:solidFill>
                <a:latin typeface="+mn-lt"/>
                <a:ea typeface="微软雅黑" panose="020B0503020204020204" pitchFamily="34" charset="-122"/>
                <a:cs typeface="+mn-cs"/>
              </a:rPr>
              <a:t>IP</a:t>
            </a:r>
            <a:r>
              <a:rPr lang="zh-CN" altLang="en-US" sz="1200" b="0" i="0" kern="1200" dirty="0" smtClean="0">
                <a:solidFill>
                  <a:schemeClr val="tx1"/>
                </a:solidFill>
                <a:latin typeface="+mn-lt"/>
                <a:ea typeface="微软雅黑" panose="020B0503020204020204" pitchFamily="34" charset="-122"/>
                <a:cs typeface="+mn-cs"/>
              </a:rPr>
              <a:t>化是</a:t>
            </a:r>
            <a:r>
              <a:rPr lang="en-US" altLang="zh-CN" sz="1200" b="0" i="0" kern="1200" dirty="0" smtClean="0">
                <a:solidFill>
                  <a:schemeClr val="tx1"/>
                </a:solidFill>
                <a:latin typeface="+mn-lt"/>
                <a:ea typeface="微软雅黑" panose="020B0503020204020204" pitchFamily="34" charset="-122"/>
                <a:cs typeface="+mn-cs"/>
              </a:rPr>
              <a:t>5G</a:t>
            </a:r>
            <a:r>
              <a:rPr lang="zh-CN" altLang="en-US" sz="1200" b="0" i="0" kern="1200" dirty="0" smtClean="0">
                <a:solidFill>
                  <a:schemeClr val="tx1"/>
                </a:solidFill>
                <a:latin typeface="+mn-lt"/>
                <a:ea typeface="微软雅黑" panose="020B0503020204020204" pitchFamily="34" charset="-122"/>
                <a:cs typeface="+mn-cs"/>
              </a:rPr>
              <a:t>的基本特征。应用</a:t>
            </a:r>
            <a:r>
              <a:rPr lang="en-US" altLang="zh-CN" sz="1200" b="0" i="0" kern="1200" dirty="0" smtClean="0">
                <a:solidFill>
                  <a:schemeClr val="tx1"/>
                </a:solidFill>
                <a:latin typeface="+mn-lt"/>
                <a:ea typeface="微软雅黑" panose="020B0503020204020204" pitchFamily="34" charset="-122"/>
                <a:cs typeface="+mn-cs"/>
              </a:rPr>
              <a:t>IETF</a:t>
            </a:r>
            <a:r>
              <a:rPr lang="zh-CN" altLang="en-US" sz="1200" b="0" i="0" kern="1200" dirty="0" smtClean="0">
                <a:solidFill>
                  <a:schemeClr val="tx1"/>
                </a:solidFill>
                <a:latin typeface="+mn-lt"/>
                <a:ea typeface="微软雅黑" panose="020B0503020204020204" pitchFamily="34" charset="-122"/>
                <a:cs typeface="+mn-cs"/>
              </a:rPr>
              <a:t>基本协议栈思路。</a:t>
            </a:r>
            <a:r>
              <a:rPr lang="en-US" sz="1200" b="0" i="0" kern="1200" dirty="0" smtClean="0">
                <a:solidFill>
                  <a:schemeClr val="tx1"/>
                </a:solidFill>
                <a:latin typeface="+mn-lt"/>
                <a:ea typeface="微软雅黑" panose="020B0503020204020204" pitchFamily="34" charset="-122"/>
                <a:cs typeface="+mn-cs"/>
              </a:rPr>
              <a:t>GTP：</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latin typeface="+mn-lt"/>
                <a:ea typeface="微软雅黑" panose="020B0503020204020204" pitchFamily="34" charset="-122"/>
                <a:cs typeface="+mn-cs"/>
              </a:rPr>
              <a:t>从终端侧看，协议可以分为</a:t>
            </a:r>
            <a:r>
              <a:rPr lang="en-US" altLang="zh-CN" sz="1200" b="0" i="0" kern="1200" dirty="0" smtClean="0">
                <a:solidFill>
                  <a:schemeClr val="tx1"/>
                </a:solidFill>
                <a:latin typeface="+mn-lt"/>
                <a:ea typeface="微软雅黑" panose="020B0503020204020204" pitchFamily="34" charset="-122"/>
                <a:cs typeface="+mn-cs"/>
              </a:rPr>
              <a:t>AS</a:t>
            </a:r>
            <a:r>
              <a:rPr lang="zh-CN" altLang="en-US" sz="1200" b="0" i="0" kern="1200" dirty="0" smtClean="0">
                <a:solidFill>
                  <a:schemeClr val="tx1"/>
                </a:solidFill>
                <a:latin typeface="+mn-lt"/>
                <a:ea typeface="微软雅黑" panose="020B0503020204020204" pitchFamily="34" charset="-122"/>
                <a:cs typeface="+mn-cs"/>
              </a:rPr>
              <a:t>层和</a:t>
            </a:r>
            <a:r>
              <a:rPr lang="en-US" altLang="zh-CN" sz="1200" b="0" i="0" kern="1200" dirty="0" smtClean="0">
                <a:solidFill>
                  <a:schemeClr val="tx1"/>
                </a:solidFill>
                <a:latin typeface="+mn-lt"/>
                <a:ea typeface="微软雅黑" panose="020B0503020204020204" pitchFamily="34" charset="-122"/>
                <a:cs typeface="+mn-cs"/>
              </a:rPr>
              <a:t>NAS</a:t>
            </a:r>
            <a:r>
              <a:rPr lang="zh-CN" altLang="en-US" sz="1200" b="0" i="0" kern="1200" dirty="0" smtClean="0">
                <a:solidFill>
                  <a:schemeClr val="tx1"/>
                </a:solidFill>
                <a:latin typeface="+mn-lt"/>
                <a:ea typeface="微软雅黑" panose="020B0503020204020204" pitchFamily="34" charset="-122"/>
                <a:cs typeface="+mn-cs"/>
              </a:rPr>
              <a:t>层</a:t>
            </a:r>
            <a:r>
              <a:rPr lang="zh-CN" altLang="en-US" sz="1200" b="0" i="0" kern="1200" baseline="0" dirty="0" smtClean="0">
                <a:solidFill>
                  <a:schemeClr val="tx1"/>
                </a:solidFill>
                <a:latin typeface="+mn-lt"/>
                <a:ea typeface="微软雅黑" panose="020B0503020204020204" pitchFamily="34" charset="-122"/>
                <a:cs typeface="+mn-cs"/>
              </a:rPr>
              <a:t> 。</a:t>
            </a:r>
            <a:r>
              <a:rPr lang="en-US" altLang="zh-CN" sz="1200" b="0" i="0" kern="1200" dirty="0" smtClean="0">
                <a:solidFill>
                  <a:schemeClr val="tx1"/>
                </a:solidFill>
                <a:latin typeface="+mn-lt"/>
                <a:ea typeface="微软雅黑" panose="020B0503020204020204" pitchFamily="34" charset="-122"/>
                <a:cs typeface="+mn-cs"/>
              </a:rPr>
              <a:t>NAS—NON access</a:t>
            </a:r>
            <a:r>
              <a:rPr lang="en-US" altLang="zh-CN" sz="1200" b="0" i="0" kern="1200" baseline="0" dirty="0" smtClean="0">
                <a:solidFill>
                  <a:schemeClr val="tx1"/>
                </a:solidFill>
                <a:latin typeface="+mn-lt"/>
                <a:ea typeface="微软雅黑" panose="020B0503020204020204" pitchFamily="34" charset="-122"/>
                <a:cs typeface="+mn-cs"/>
              </a:rPr>
              <a:t> stratum  As –Access Stratum </a:t>
            </a:r>
          </a:p>
          <a:p>
            <a:r>
              <a:rPr lang="en-US" altLang="zh-CN" sz="1200" b="1" i="0" kern="1200" dirty="0" smtClean="0">
                <a:solidFill>
                  <a:schemeClr val="tx1"/>
                </a:solidFill>
                <a:latin typeface="+mn-lt"/>
                <a:ea typeface="微软雅黑" panose="020B0503020204020204" pitchFamily="34" charset="-122"/>
                <a:cs typeface="+mn-cs"/>
              </a:rPr>
              <a:t>NAS-MM:</a:t>
            </a:r>
            <a:r>
              <a:rPr lang="zh-CN" altLang="en-US" sz="1200" b="0" i="0" kern="1200" dirty="0" smtClean="0">
                <a:solidFill>
                  <a:schemeClr val="tx1"/>
                </a:solidFill>
                <a:latin typeface="+mn-lt"/>
                <a:ea typeface="微软雅黑" panose="020B0503020204020204" pitchFamily="34" charset="-122"/>
                <a:cs typeface="+mn-cs"/>
              </a:rPr>
              <a:t> </a:t>
            </a:r>
            <a:r>
              <a:rPr lang="en-US" altLang="zh-CN" sz="1200" b="0" i="0" kern="1200" dirty="0" smtClean="0">
                <a:solidFill>
                  <a:schemeClr val="tx1"/>
                </a:solidFill>
                <a:latin typeface="+mn-lt"/>
                <a:ea typeface="微软雅黑" panose="020B0503020204020204" pitchFamily="34" charset="-122"/>
                <a:cs typeface="+mn-cs"/>
              </a:rPr>
              <a:t>NAS-MM</a:t>
            </a:r>
            <a:r>
              <a:rPr lang="zh-CN" altLang="en-US" sz="1200" b="0" i="0" kern="1200" dirty="0" smtClean="0">
                <a:solidFill>
                  <a:schemeClr val="tx1"/>
                </a:solidFill>
                <a:latin typeface="+mn-lt"/>
                <a:ea typeface="微软雅黑" panose="020B0503020204020204" pitchFamily="34" charset="-122"/>
                <a:cs typeface="+mn-cs"/>
              </a:rPr>
              <a:t>协议负责注册管理、连接管理、用户面连接的激活和去激活操作，负责</a:t>
            </a:r>
            <a:r>
              <a:rPr lang="en-US" altLang="zh-CN" sz="1200" b="0" i="0" kern="1200" dirty="0" smtClean="0">
                <a:solidFill>
                  <a:schemeClr val="tx1"/>
                </a:solidFill>
                <a:latin typeface="+mn-lt"/>
                <a:ea typeface="微软雅黑" panose="020B0503020204020204" pitchFamily="34" charset="-122"/>
                <a:cs typeface="+mn-cs"/>
              </a:rPr>
              <a:t>NAS</a:t>
            </a:r>
            <a:r>
              <a:rPr lang="zh-CN" altLang="en-US" sz="1200" b="0" i="0" kern="1200" dirty="0" smtClean="0">
                <a:solidFill>
                  <a:schemeClr val="tx1"/>
                </a:solidFill>
                <a:latin typeface="+mn-lt"/>
                <a:ea typeface="微软雅黑" panose="020B0503020204020204" pitchFamily="34" charset="-122"/>
                <a:cs typeface="+mn-cs"/>
              </a:rPr>
              <a:t>消息的加密和完保。</a:t>
            </a:r>
            <a:endParaRPr lang="en-US" altLang="zh-CN" sz="1200" b="0" i="0" kern="1200" dirty="0" smtClean="0">
              <a:solidFill>
                <a:schemeClr val="tx1"/>
              </a:solidFill>
              <a:latin typeface="+mn-lt"/>
              <a:ea typeface="微软雅黑" panose="020B0503020204020204" pitchFamily="34" charset="-122"/>
              <a:cs typeface="+mn-cs"/>
            </a:endParaRPr>
          </a:p>
          <a:p>
            <a:r>
              <a:rPr lang="en-US" sz="1200" b="1" i="0" kern="1200" dirty="0" smtClean="0">
                <a:solidFill>
                  <a:schemeClr val="tx1"/>
                </a:solidFill>
                <a:latin typeface="+mn-lt"/>
                <a:ea typeface="微软雅黑" panose="020B0503020204020204" pitchFamily="34" charset="-122"/>
                <a:cs typeface="+mn-cs"/>
              </a:rPr>
              <a:t>NAS-SM:</a:t>
            </a:r>
            <a:r>
              <a:rPr lang="en-US" sz="1200" b="0" i="0" kern="1200" dirty="0" smtClean="0">
                <a:solidFill>
                  <a:schemeClr val="tx1"/>
                </a:solidFill>
                <a:latin typeface="+mn-lt"/>
                <a:ea typeface="微软雅黑" panose="020B0503020204020204" pitchFamily="34" charset="-122"/>
                <a:cs typeface="+mn-cs"/>
              </a:rPr>
              <a:t> NAS-SM</a:t>
            </a:r>
            <a:r>
              <a:rPr lang="zh-CN" altLang="en-US" sz="1200" b="0" i="0" kern="1200" dirty="0" smtClean="0">
                <a:solidFill>
                  <a:schemeClr val="tx1"/>
                </a:solidFill>
                <a:latin typeface="+mn-lt"/>
                <a:ea typeface="微软雅黑" panose="020B0503020204020204" pitchFamily="34" charset="-122"/>
                <a:cs typeface="+mn-cs"/>
              </a:rPr>
              <a:t>消息支持用户面</a:t>
            </a:r>
            <a:r>
              <a:rPr lang="en-US" sz="1200" b="0" i="0" kern="1200" dirty="0" smtClean="0">
                <a:solidFill>
                  <a:schemeClr val="tx1"/>
                </a:solidFill>
                <a:latin typeface="+mn-lt"/>
                <a:ea typeface="微软雅黑" panose="020B0503020204020204" pitchFamily="34" charset="-122"/>
                <a:cs typeface="+mn-cs"/>
              </a:rPr>
              <a:t>PDU</a:t>
            </a:r>
            <a:r>
              <a:rPr lang="zh-CN" altLang="en-US" sz="1200" b="0" i="0" kern="1200" dirty="0" smtClean="0">
                <a:solidFill>
                  <a:schemeClr val="tx1"/>
                </a:solidFill>
                <a:latin typeface="+mn-lt"/>
                <a:ea typeface="微软雅黑" panose="020B0503020204020204" pitchFamily="34" charset="-122"/>
                <a:cs typeface="+mn-cs"/>
              </a:rPr>
              <a:t>会话的建立、修改、释放；</a:t>
            </a:r>
            <a:r>
              <a:rPr lang="en-US" sz="1200" b="0" i="0" kern="1200" dirty="0" smtClean="0">
                <a:solidFill>
                  <a:schemeClr val="tx1"/>
                </a:solidFill>
                <a:latin typeface="+mn-lt"/>
                <a:ea typeface="微软雅黑" panose="020B0503020204020204" pitchFamily="34" charset="-122"/>
                <a:cs typeface="+mn-cs"/>
              </a:rPr>
              <a:t>NAS-SM</a:t>
            </a:r>
            <a:r>
              <a:rPr lang="zh-CN" altLang="en-US" sz="1200" b="0" i="0" kern="1200" dirty="0" smtClean="0">
                <a:solidFill>
                  <a:schemeClr val="tx1"/>
                </a:solidFill>
                <a:latin typeface="+mn-lt"/>
                <a:ea typeface="微软雅黑" panose="020B0503020204020204" pitchFamily="34" charset="-122"/>
                <a:cs typeface="+mn-cs"/>
              </a:rPr>
              <a:t>消息通过</a:t>
            </a:r>
            <a:r>
              <a:rPr lang="en-US" sz="1200" b="0" i="0" kern="1200" dirty="0" smtClean="0">
                <a:solidFill>
                  <a:schemeClr val="tx1"/>
                </a:solidFill>
                <a:latin typeface="+mn-lt"/>
                <a:ea typeface="微软雅黑" panose="020B0503020204020204" pitchFamily="34" charset="-122"/>
                <a:cs typeface="+mn-cs"/>
              </a:rPr>
              <a:t>AMF</a:t>
            </a:r>
            <a:r>
              <a:rPr lang="zh-CN" altLang="en-US" sz="1200" b="0" i="0" kern="1200" dirty="0" smtClean="0">
                <a:solidFill>
                  <a:schemeClr val="tx1"/>
                </a:solidFill>
                <a:latin typeface="+mn-lt"/>
                <a:ea typeface="微软雅黑" panose="020B0503020204020204" pitchFamily="34" charset="-122"/>
                <a:cs typeface="+mn-cs"/>
              </a:rPr>
              <a:t>传输，且其对</a:t>
            </a:r>
            <a:r>
              <a:rPr lang="en-US" sz="1200" b="0" i="0" kern="1200" dirty="0" smtClean="0">
                <a:solidFill>
                  <a:schemeClr val="tx1"/>
                </a:solidFill>
                <a:latin typeface="+mn-lt"/>
                <a:ea typeface="微软雅黑" panose="020B0503020204020204" pitchFamily="34" charset="-122"/>
                <a:cs typeface="+mn-cs"/>
              </a:rPr>
              <a:t>AMF</a:t>
            </a:r>
            <a:r>
              <a:rPr lang="zh-CN" altLang="en-US" sz="1200" b="0" i="0" kern="1200" dirty="0" smtClean="0">
                <a:solidFill>
                  <a:schemeClr val="tx1"/>
                </a:solidFill>
                <a:latin typeface="+mn-lt"/>
                <a:ea typeface="微软雅黑" panose="020B0503020204020204" pitchFamily="34" charset="-122"/>
                <a:cs typeface="+mn-cs"/>
              </a:rPr>
              <a:t>是透明的</a:t>
            </a:r>
            <a:endParaRPr lang="en-US" altLang="zh-CN" sz="1200" b="0" i="0" kern="1200" dirty="0" smtClean="0">
              <a:solidFill>
                <a:schemeClr val="tx1"/>
              </a:solidFill>
              <a:latin typeface="+mn-lt"/>
              <a:ea typeface="微软雅黑" panose="020B0503020204020204" pitchFamily="34" charset="-122"/>
              <a:cs typeface="+mn-cs"/>
            </a:endParaRPr>
          </a:p>
          <a:p>
            <a:r>
              <a:rPr lang="en-US" sz="1200" b="0" i="0" kern="1200" dirty="0" smtClean="0">
                <a:solidFill>
                  <a:schemeClr val="tx1"/>
                </a:solidFill>
                <a:latin typeface="+mn-lt"/>
                <a:ea typeface="微软雅黑" panose="020B0503020204020204" pitchFamily="34" charset="-122"/>
                <a:cs typeface="+mn-cs"/>
              </a:rPr>
              <a:t>SCTP (Stream Control Transmission Protocol)</a:t>
            </a:r>
            <a:r>
              <a:rPr lang="zh-CN" altLang="en-US" sz="1200" b="0" i="0" kern="1200" dirty="0" smtClean="0">
                <a:solidFill>
                  <a:schemeClr val="tx1"/>
                </a:solidFill>
                <a:latin typeface="+mn-lt"/>
                <a:ea typeface="微软雅黑" panose="020B0503020204020204" pitchFamily="34" charset="-122"/>
                <a:cs typeface="+mn-cs"/>
              </a:rPr>
              <a:t>是一种传输协议，在</a:t>
            </a:r>
            <a:r>
              <a:rPr lang="en-US" sz="1200" b="0" i="0" kern="1200" dirty="0" smtClean="0">
                <a:solidFill>
                  <a:schemeClr val="tx1"/>
                </a:solidFill>
                <a:latin typeface="+mn-lt"/>
                <a:ea typeface="微软雅黑" panose="020B0503020204020204" pitchFamily="34" charset="-122"/>
                <a:cs typeface="+mn-cs"/>
              </a:rPr>
              <a:t>TCP/IP</a:t>
            </a:r>
            <a:r>
              <a:rPr lang="zh-CN" altLang="en-US" sz="1200" b="0" i="0" kern="1200" dirty="0" smtClean="0">
                <a:solidFill>
                  <a:schemeClr val="tx1"/>
                </a:solidFill>
                <a:latin typeface="+mn-lt"/>
                <a:ea typeface="微软雅黑" panose="020B0503020204020204" pitchFamily="34" charset="-122"/>
                <a:cs typeface="+mn-cs"/>
              </a:rPr>
              <a:t>协议栈中所处的位置和</a:t>
            </a:r>
            <a:r>
              <a:rPr lang="en-US" sz="1200" b="0" i="0" kern="1200" dirty="0" smtClean="0">
                <a:solidFill>
                  <a:schemeClr val="tx1"/>
                </a:solidFill>
                <a:latin typeface="+mn-lt"/>
                <a:ea typeface="微软雅黑" panose="020B0503020204020204" pitchFamily="34" charset="-122"/>
                <a:cs typeface="+mn-cs"/>
              </a:rPr>
              <a:t>TCP、UDP</a:t>
            </a:r>
            <a:r>
              <a:rPr lang="zh-CN" altLang="en-US" sz="1200" b="0" i="0" kern="1200" dirty="0" smtClean="0">
                <a:solidFill>
                  <a:schemeClr val="tx1"/>
                </a:solidFill>
                <a:latin typeface="+mn-lt"/>
                <a:ea typeface="微软雅黑" panose="020B0503020204020204" pitchFamily="34" charset="-122"/>
                <a:cs typeface="+mn-cs"/>
              </a:rPr>
              <a:t>类似，兼有</a:t>
            </a:r>
            <a:r>
              <a:rPr lang="en-US" sz="1200" b="0" i="0" kern="1200" dirty="0" smtClean="0">
                <a:solidFill>
                  <a:schemeClr val="tx1"/>
                </a:solidFill>
                <a:latin typeface="+mn-lt"/>
                <a:ea typeface="微软雅黑" panose="020B0503020204020204" pitchFamily="34" charset="-122"/>
                <a:cs typeface="+mn-cs"/>
              </a:rPr>
              <a:t>TCP/UDP</a:t>
            </a:r>
            <a:r>
              <a:rPr lang="zh-CN" altLang="en-US" sz="1200" b="0" i="0" kern="1200" dirty="0" smtClean="0">
                <a:solidFill>
                  <a:schemeClr val="tx1"/>
                </a:solidFill>
                <a:latin typeface="+mn-lt"/>
                <a:ea typeface="微软雅黑" panose="020B0503020204020204" pitchFamily="34" charset="-122"/>
                <a:cs typeface="+mn-cs"/>
              </a:rPr>
              <a:t>两者特征。</a:t>
            </a:r>
            <a:r>
              <a:rPr lang="en-US" sz="1200" b="0" i="0" kern="1200" dirty="0" smtClean="0">
                <a:solidFill>
                  <a:schemeClr val="tx1"/>
                </a:solidFill>
                <a:latin typeface="+mn-lt"/>
                <a:ea typeface="微软雅黑" panose="020B0503020204020204" pitchFamily="34" charset="-122"/>
                <a:cs typeface="+mn-cs"/>
              </a:rPr>
              <a:t>SCTP</a:t>
            </a:r>
            <a:r>
              <a:rPr lang="zh-CN" altLang="en-US" sz="1200" b="0" i="0" kern="1200" dirty="0" smtClean="0">
                <a:solidFill>
                  <a:schemeClr val="tx1"/>
                </a:solidFill>
                <a:latin typeface="+mn-lt"/>
                <a:ea typeface="微软雅黑" panose="020B0503020204020204" pitchFamily="34" charset="-122"/>
                <a:cs typeface="+mn-cs"/>
              </a:rPr>
              <a:t>是可以确保数据传输的，和</a:t>
            </a:r>
            <a:r>
              <a:rPr lang="en-US" sz="1200" b="0" i="0" kern="1200" dirty="0" smtClean="0">
                <a:solidFill>
                  <a:schemeClr val="tx1"/>
                </a:solidFill>
                <a:latin typeface="+mn-lt"/>
                <a:ea typeface="微软雅黑" panose="020B0503020204020204" pitchFamily="34" charset="-122"/>
                <a:cs typeface="+mn-cs"/>
              </a:rPr>
              <a:t>TCP</a:t>
            </a:r>
            <a:r>
              <a:rPr lang="zh-CN" altLang="en-US" sz="1200" b="0" i="0" kern="1200" dirty="0" smtClean="0">
                <a:solidFill>
                  <a:schemeClr val="tx1"/>
                </a:solidFill>
                <a:latin typeface="+mn-lt"/>
                <a:ea typeface="微软雅黑" panose="020B0503020204020204" pitchFamily="34" charset="-122"/>
                <a:cs typeface="+mn-cs"/>
              </a:rPr>
              <a:t>类似，也是通过确认机制来实现的。</a:t>
            </a:r>
            <a:r>
              <a:rPr lang="en-US" altLang="zh-CN" sz="1200" b="1" i="0" kern="1200" dirty="0" smtClean="0">
                <a:solidFill>
                  <a:schemeClr val="tx1"/>
                </a:solidFill>
                <a:latin typeface="+mn-lt"/>
                <a:ea typeface="微软雅黑" panose="020B0503020204020204" pitchFamily="34" charset="-122"/>
                <a:cs typeface="+mn-cs"/>
              </a:rPr>
              <a:t>TCP</a:t>
            </a:r>
            <a:r>
              <a:rPr lang="zh-CN" altLang="en-US" sz="1200" b="1" i="0" kern="1200" dirty="0" smtClean="0">
                <a:solidFill>
                  <a:schemeClr val="tx1"/>
                </a:solidFill>
                <a:latin typeface="+mn-lt"/>
                <a:ea typeface="微软雅黑" panose="020B0503020204020204" pitchFamily="34" charset="-122"/>
                <a:cs typeface="+mn-cs"/>
              </a:rPr>
              <a:t>是以字节为单位传输的，</a:t>
            </a:r>
            <a:r>
              <a:rPr lang="en-US" altLang="zh-CN" sz="1200" b="1" i="0" kern="1200" dirty="0" smtClean="0">
                <a:solidFill>
                  <a:schemeClr val="tx1"/>
                </a:solidFill>
                <a:latin typeface="+mn-lt"/>
                <a:ea typeface="微软雅黑" panose="020B0503020204020204" pitchFamily="34" charset="-122"/>
                <a:cs typeface="+mn-cs"/>
              </a:rPr>
              <a:t>SCTP</a:t>
            </a:r>
            <a:r>
              <a:rPr lang="zh-CN" altLang="en-US" sz="1200" b="1" i="0" kern="1200" dirty="0" smtClean="0">
                <a:solidFill>
                  <a:schemeClr val="tx1"/>
                </a:solidFill>
                <a:latin typeface="+mn-lt"/>
                <a:ea typeface="微软雅黑" panose="020B0503020204020204" pitchFamily="34" charset="-122"/>
                <a:cs typeface="+mn-cs"/>
              </a:rPr>
              <a:t>是以数据块为单位传输的  </a:t>
            </a:r>
            <a:r>
              <a:rPr lang="en-US" altLang="zh-CN" sz="1200" b="1" i="0" kern="1200" dirty="0" smtClean="0">
                <a:solidFill>
                  <a:schemeClr val="tx1"/>
                </a:solidFill>
                <a:latin typeface="+mn-lt"/>
                <a:ea typeface="微软雅黑" panose="020B0503020204020204" pitchFamily="34" charset="-122"/>
                <a:cs typeface="+mn-cs"/>
              </a:rPr>
              <a:t>TCP</a:t>
            </a:r>
            <a:r>
              <a:rPr lang="zh-CN" altLang="en-US" sz="1200" b="1" i="0" kern="1200" dirty="0" smtClean="0">
                <a:solidFill>
                  <a:schemeClr val="tx1"/>
                </a:solidFill>
                <a:latin typeface="+mn-lt"/>
                <a:ea typeface="微软雅黑" panose="020B0503020204020204" pitchFamily="34" charset="-122"/>
                <a:cs typeface="+mn-cs"/>
              </a:rPr>
              <a:t>通常是单路径传输，</a:t>
            </a:r>
            <a:r>
              <a:rPr lang="en-US" altLang="zh-CN" sz="1200" b="1" i="0" kern="1200" dirty="0" smtClean="0">
                <a:solidFill>
                  <a:schemeClr val="tx1"/>
                </a:solidFill>
                <a:latin typeface="+mn-lt"/>
                <a:ea typeface="微软雅黑" panose="020B0503020204020204" pitchFamily="34" charset="-122"/>
                <a:cs typeface="+mn-cs"/>
              </a:rPr>
              <a:t>SCTP</a:t>
            </a:r>
            <a:r>
              <a:rPr lang="zh-CN" altLang="en-US" sz="1200" b="1" i="0" kern="1200" dirty="0" smtClean="0">
                <a:solidFill>
                  <a:schemeClr val="tx1"/>
                </a:solidFill>
                <a:latin typeface="+mn-lt"/>
                <a:ea typeface="微软雅黑" panose="020B0503020204020204" pitchFamily="34" charset="-122"/>
                <a:cs typeface="+mn-cs"/>
              </a:rPr>
              <a:t>可以多路径传输</a:t>
            </a:r>
            <a:r>
              <a:rPr lang="en-US" altLang="zh-CN" sz="1200" b="1" i="0" kern="1200" dirty="0" smtClean="0">
                <a:solidFill>
                  <a:schemeClr val="tx1"/>
                </a:solidFill>
                <a:latin typeface="+mn-lt"/>
                <a:ea typeface="微软雅黑" panose="020B0503020204020204" pitchFamily="34" charset="-122"/>
                <a:cs typeface="+mn-cs"/>
              </a:rPr>
              <a:t>,</a:t>
            </a:r>
            <a:r>
              <a:rPr lang="zh-CN" altLang="en-US" sz="1200" b="1" i="0" kern="1200" dirty="0" smtClean="0">
                <a:solidFill>
                  <a:schemeClr val="tx1"/>
                </a:solidFill>
                <a:latin typeface="+mn-lt"/>
                <a:ea typeface="微软雅黑" panose="020B0503020204020204" pitchFamily="34" charset="-122"/>
                <a:cs typeface="+mn-cs"/>
              </a:rPr>
              <a:t> </a:t>
            </a:r>
            <a:r>
              <a:rPr lang="en-US" altLang="zh-CN" sz="1200" b="1" i="0" kern="1200" dirty="0" smtClean="0">
                <a:solidFill>
                  <a:schemeClr val="tx1"/>
                </a:solidFill>
                <a:latin typeface="+mn-lt"/>
                <a:ea typeface="微软雅黑" panose="020B0503020204020204" pitchFamily="34" charset="-122"/>
                <a:cs typeface="+mn-cs"/>
              </a:rPr>
              <a:t>TCP</a:t>
            </a:r>
            <a:r>
              <a:rPr lang="zh-CN" altLang="en-US" sz="1200" b="1" i="0" kern="1200" dirty="0" smtClean="0">
                <a:solidFill>
                  <a:schemeClr val="tx1"/>
                </a:solidFill>
                <a:latin typeface="+mn-lt"/>
                <a:ea typeface="微软雅黑" panose="020B0503020204020204" pitchFamily="34" charset="-122"/>
                <a:cs typeface="+mn-cs"/>
              </a:rPr>
              <a:t>是单流有序传输，</a:t>
            </a:r>
            <a:r>
              <a:rPr lang="en-US" altLang="zh-CN" sz="1200" b="1" i="0" kern="1200" dirty="0" smtClean="0">
                <a:solidFill>
                  <a:schemeClr val="tx1"/>
                </a:solidFill>
                <a:latin typeface="+mn-lt"/>
                <a:ea typeface="微软雅黑" panose="020B0503020204020204" pitchFamily="34" charset="-122"/>
                <a:cs typeface="+mn-cs"/>
              </a:rPr>
              <a:t>SCTP</a:t>
            </a:r>
            <a:r>
              <a:rPr lang="zh-CN" altLang="en-US" sz="1200" b="1" i="0" kern="1200" dirty="0" smtClean="0">
                <a:solidFill>
                  <a:schemeClr val="tx1"/>
                </a:solidFill>
                <a:latin typeface="+mn-lt"/>
                <a:ea typeface="微软雅黑" panose="020B0503020204020204" pitchFamily="34" charset="-122"/>
                <a:cs typeface="+mn-cs"/>
              </a:rPr>
              <a:t>可以多流独立有序</a:t>
            </a:r>
            <a:r>
              <a:rPr lang="en-US" altLang="zh-CN" sz="1200" b="1" i="0" kern="1200" dirty="0" smtClean="0">
                <a:solidFill>
                  <a:schemeClr val="tx1"/>
                </a:solidFill>
                <a:latin typeface="+mn-lt"/>
                <a:ea typeface="微软雅黑" panose="020B0503020204020204" pitchFamily="34" charset="-122"/>
                <a:cs typeface="+mn-cs"/>
              </a:rPr>
              <a:t>/</a:t>
            </a:r>
            <a:r>
              <a:rPr lang="zh-CN" altLang="en-US" sz="1200" b="1" i="0" kern="1200" dirty="0" smtClean="0">
                <a:solidFill>
                  <a:schemeClr val="tx1"/>
                </a:solidFill>
                <a:latin typeface="+mn-lt"/>
                <a:ea typeface="微软雅黑" panose="020B0503020204020204" pitchFamily="34" charset="-122"/>
                <a:cs typeface="+mn-cs"/>
              </a:rPr>
              <a:t>无序传输</a:t>
            </a:r>
            <a:r>
              <a:rPr lang="en-US" altLang="zh-CN" sz="1200" b="1" i="0" kern="1200" dirty="0" smtClean="0">
                <a:solidFill>
                  <a:schemeClr val="tx1"/>
                </a:solidFill>
                <a:latin typeface="+mn-lt"/>
                <a:ea typeface="微软雅黑" panose="020B0503020204020204" pitchFamily="34" charset="-122"/>
                <a:cs typeface="+mn-cs"/>
              </a:rPr>
              <a:t>. RFC 7053</a:t>
            </a:r>
          </a:p>
          <a:p>
            <a:r>
              <a:rPr lang="en-US" altLang="zh-CN" dirty="0" smtClean="0"/>
              <a:t>PHY </a:t>
            </a:r>
            <a:r>
              <a:rPr lang="zh-CN" altLang="en-US" dirty="0" smtClean="0"/>
              <a:t>物理层</a:t>
            </a:r>
            <a:endParaRPr lang="en-US" altLang="zh-CN" dirty="0" smtClean="0"/>
          </a:p>
          <a:p>
            <a:r>
              <a:rPr lang="en-US" altLang="zh-CN" dirty="0" smtClean="0"/>
              <a:t>MAC</a:t>
            </a:r>
          </a:p>
          <a:p>
            <a:r>
              <a:rPr lang="en-US" sz="1200" b="0" i="0" kern="1200" dirty="0" smtClean="0">
                <a:solidFill>
                  <a:schemeClr val="tx1"/>
                </a:solidFill>
                <a:latin typeface="+mn-lt"/>
                <a:ea typeface="微软雅黑" panose="020B0503020204020204" pitchFamily="34" charset="-122"/>
                <a:cs typeface="+mn-cs"/>
              </a:rPr>
              <a:t>RLC(Radio Link Control)</a:t>
            </a:r>
          </a:p>
          <a:p>
            <a:r>
              <a:rPr lang="en-US" altLang="zh-CN" sz="1200" b="0" i="0" kern="1200" dirty="0" smtClean="0">
                <a:solidFill>
                  <a:schemeClr val="tx1"/>
                </a:solidFill>
                <a:latin typeface="+mn-lt"/>
                <a:ea typeface="微软雅黑" panose="020B0503020204020204" pitchFamily="34" charset="-122"/>
                <a:cs typeface="+mn-cs"/>
              </a:rPr>
              <a:t>PDCP </a:t>
            </a:r>
            <a:r>
              <a:rPr lang="en-US" sz="1200" b="0" i="0" kern="1200" dirty="0" smtClean="0">
                <a:solidFill>
                  <a:schemeClr val="tx1"/>
                </a:solidFill>
                <a:latin typeface="+mn-lt"/>
                <a:ea typeface="微软雅黑" panose="020B0503020204020204" pitchFamily="34" charset="-122"/>
                <a:cs typeface="+mn-cs"/>
              </a:rPr>
              <a:t>（Packet Data Convergence Protocol </a:t>
            </a:r>
            <a:r>
              <a:rPr lang="zh-CN" altLang="en-US" sz="1200" b="0" i="0" kern="1200" dirty="0" smtClean="0">
                <a:solidFill>
                  <a:schemeClr val="tx1"/>
                </a:solidFill>
                <a:latin typeface="+mn-lt"/>
                <a:ea typeface="微软雅黑" panose="020B0503020204020204" pitchFamily="34" charset="-122"/>
                <a:cs typeface="+mn-cs"/>
              </a:rPr>
              <a:t>分组数据汇聚协议</a:t>
            </a:r>
            <a:endParaRPr lang="en-US" altLang="zh-CN" sz="1200" b="0" i="0" kern="1200" dirty="0" smtClean="0">
              <a:solidFill>
                <a:schemeClr val="tx1"/>
              </a:solidFill>
              <a:latin typeface="+mn-lt"/>
              <a:ea typeface="微软雅黑" panose="020B0503020204020204" pitchFamily="34" charset="-122"/>
              <a:cs typeface="+mn-cs"/>
            </a:endParaRPr>
          </a:p>
          <a:p>
            <a:r>
              <a:rPr lang="zh-CN" altLang="en-US" sz="1200" b="0" i="0" kern="1200" dirty="0" smtClean="0">
                <a:solidFill>
                  <a:schemeClr val="tx1"/>
                </a:solidFill>
                <a:latin typeface="+mn-lt"/>
                <a:ea typeface="微软雅黑" panose="020B0503020204020204" pitchFamily="34" charset="-122"/>
                <a:cs typeface="+mn-cs"/>
              </a:rPr>
              <a:t>业务数据适配协议</a:t>
            </a:r>
            <a:r>
              <a:rPr lang="en-US" altLang="zh-CN" sz="1200" b="0" i="0" kern="1200" dirty="0" smtClean="0">
                <a:solidFill>
                  <a:schemeClr val="tx1"/>
                </a:solidFill>
                <a:latin typeface="+mn-lt"/>
                <a:ea typeface="微软雅黑" panose="020B0503020204020204" pitchFamily="34" charset="-122"/>
                <a:cs typeface="+mn-cs"/>
              </a:rPr>
              <a:t>(</a:t>
            </a:r>
            <a:r>
              <a:rPr lang="en-US" sz="1200" b="0" i="0" kern="1200" dirty="0" smtClean="0">
                <a:solidFill>
                  <a:schemeClr val="tx1"/>
                </a:solidFill>
                <a:latin typeface="+mn-lt"/>
                <a:ea typeface="微软雅黑" panose="020B0503020204020204" pitchFamily="34" charset="-122"/>
                <a:cs typeface="+mn-cs"/>
              </a:rPr>
              <a:t>Service Data Adapt </a:t>
            </a:r>
            <a:r>
              <a:rPr lang="en-US" sz="1200" b="0" i="0" kern="1200" dirty="0" err="1" smtClean="0">
                <a:solidFill>
                  <a:schemeClr val="tx1"/>
                </a:solidFill>
                <a:latin typeface="+mn-lt"/>
                <a:ea typeface="微软雅黑" panose="020B0503020204020204" pitchFamily="34" charset="-122"/>
                <a:cs typeface="+mn-cs"/>
              </a:rPr>
              <a:t>Protocol，SDAP</a:t>
            </a:r>
            <a:r>
              <a:rPr lang="en-US" sz="1200" b="0" i="0" kern="1200" dirty="0" smtClean="0">
                <a:solidFill>
                  <a:schemeClr val="tx1"/>
                </a:solidFill>
                <a:latin typeface="+mn-lt"/>
                <a:ea typeface="微软雅黑" panose="020B0503020204020204" pitchFamily="34" charset="-122"/>
                <a:cs typeface="+mn-cs"/>
              </a:rPr>
              <a:t>)</a:t>
            </a:r>
          </a:p>
          <a:p>
            <a:endParaRPr lang="zh-CN" altLang="en-US" sz="1200" b="0" i="0" kern="1200" dirty="0" smtClean="0">
              <a:solidFill>
                <a:schemeClr val="tx1"/>
              </a:solidFill>
              <a:latin typeface="+mn-lt"/>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微软雅黑" panose="020B0503020204020204" pitchFamily="34" charset="-122"/>
                <a:cs typeface="+mn-cs"/>
              </a:rPr>
              <a:t>GTP：GPRS Tunnel </a:t>
            </a:r>
            <a:r>
              <a:rPr lang="en-US" sz="1200" b="0" i="0" kern="1200" dirty="0" err="1" smtClean="0">
                <a:solidFill>
                  <a:schemeClr val="tx1"/>
                </a:solidFill>
                <a:latin typeface="+mn-lt"/>
                <a:ea typeface="微软雅黑" panose="020B0503020204020204" pitchFamily="34" charset="-122"/>
                <a:cs typeface="+mn-cs"/>
              </a:rPr>
              <a:t>Protocol，GPRS</a:t>
            </a:r>
            <a:r>
              <a:rPr lang="zh-CN" altLang="en-US" sz="1200" b="0" i="0" kern="1200" dirty="0" smtClean="0">
                <a:solidFill>
                  <a:schemeClr val="tx1"/>
                </a:solidFill>
                <a:latin typeface="+mn-lt"/>
                <a:ea typeface="微软雅黑" panose="020B0503020204020204" pitchFamily="34" charset="-122"/>
                <a:cs typeface="+mn-cs"/>
              </a:rPr>
              <a:t>隧道传输协议。</a:t>
            </a:r>
            <a:r>
              <a:rPr lang="en-US" altLang="zh-CN" b="0" i="0" dirty="0" smtClean="0"/>
              <a:t>GTP-U</a:t>
            </a:r>
            <a:r>
              <a:rPr lang="zh-CN" altLang="en-US" b="0" i="0" dirty="0" smtClean="0"/>
              <a:t>用来传输</a:t>
            </a:r>
            <a:r>
              <a:rPr lang="en-US" altLang="zh-CN" b="0" i="0" dirty="0" smtClean="0"/>
              <a:t>S1</a:t>
            </a:r>
            <a:r>
              <a:rPr lang="zh-CN" altLang="en-US" b="0" i="0" dirty="0" smtClean="0"/>
              <a:t>和</a:t>
            </a:r>
            <a:r>
              <a:rPr lang="en-US" altLang="zh-CN" b="0" i="0" dirty="0" smtClean="0"/>
              <a:t>X2</a:t>
            </a:r>
            <a:r>
              <a:rPr lang="zh-CN" altLang="en-US" b="0" i="0" dirty="0" smtClean="0"/>
              <a:t>用户面数据。</a:t>
            </a:r>
            <a:r>
              <a:rPr lang="en-US" altLang="zh-CN" b="0" i="0" dirty="0" smtClean="0"/>
              <a:t>GTP-U</a:t>
            </a:r>
            <a:r>
              <a:rPr lang="zh-CN" altLang="en-US" b="0" i="0" dirty="0" smtClean="0"/>
              <a:t>既可以基于</a:t>
            </a:r>
            <a:r>
              <a:rPr lang="en-US" altLang="zh-CN" b="0" i="0" dirty="0" smtClean="0"/>
              <a:t>IPv4/UDP</a:t>
            </a:r>
            <a:r>
              <a:rPr lang="zh-CN" altLang="en-US" b="0" i="0" dirty="0" smtClean="0"/>
              <a:t>，也可以基于</a:t>
            </a:r>
            <a:r>
              <a:rPr lang="en-US" altLang="zh-CN" b="0" i="0" dirty="0" smtClean="0"/>
              <a:t>IPv6/UDP</a:t>
            </a:r>
            <a:r>
              <a:rPr lang="zh-CN" altLang="en-US" b="0" i="0" dirty="0" smtClean="0"/>
              <a:t>。隧道端点之间的数据通过</a:t>
            </a:r>
            <a:r>
              <a:rPr lang="en-US" altLang="zh-CN" b="0" i="0" dirty="0" smtClean="0"/>
              <a:t>IP</a:t>
            </a:r>
            <a:r>
              <a:rPr lang="zh-CN" altLang="en-US" b="0" i="0" dirty="0" smtClean="0"/>
              <a:t>地址和</a:t>
            </a:r>
            <a:r>
              <a:rPr lang="en-US" altLang="zh-CN" b="0" i="0" dirty="0" smtClean="0"/>
              <a:t>UDP</a:t>
            </a:r>
            <a:r>
              <a:rPr lang="zh-CN" altLang="en-US" b="0" i="0" dirty="0" smtClean="0"/>
              <a:t>端口号进行路由。</a:t>
            </a:r>
            <a:endParaRPr lang="zh-CN" altLang="en-US" dirty="0" smtClean="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最为重要的架构方面的核心技术十分简单：</a:t>
            </a:r>
            <a:r>
              <a:rPr lang="en-US" altLang="zh-CN" dirty="0" smtClean="0">
                <a:solidFill>
                  <a:schemeClr val="bg1"/>
                </a:solidFill>
                <a:latin typeface="黑体" pitchFamily="49" charset="-122"/>
                <a:ea typeface="黑体" pitchFamily="49" charset="-122"/>
              </a:rPr>
              <a:t>SBA</a:t>
            </a:r>
            <a:r>
              <a:rPr lang="zh-CN" altLang="en-US" dirty="0" smtClean="0">
                <a:solidFill>
                  <a:schemeClr val="bg1"/>
                </a:solidFill>
                <a:latin typeface="黑体" pitchFamily="49" charset="-122"/>
                <a:ea typeface="黑体" pitchFamily="49" charset="-122"/>
              </a:rPr>
              <a:t>。 网络功能可由多个模块化的“网络功能服务”组成，并通过“基于服务的接口”来展现其功能，“网络功能服务”可以被授权的</a:t>
            </a:r>
            <a:r>
              <a:rPr lang="en-US" altLang="zh-CN" dirty="0" smtClean="0">
                <a:solidFill>
                  <a:schemeClr val="bg1"/>
                </a:solidFill>
                <a:latin typeface="黑体" pitchFamily="49" charset="-122"/>
                <a:ea typeface="黑体" pitchFamily="49" charset="-122"/>
              </a:rPr>
              <a:t>NF</a:t>
            </a:r>
            <a:r>
              <a:rPr lang="zh-CN" altLang="en-US" dirty="0" smtClean="0">
                <a:solidFill>
                  <a:schemeClr val="bg1"/>
                </a:solidFill>
                <a:latin typeface="黑体" pitchFamily="49" charset="-122"/>
                <a:ea typeface="黑体" pitchFamily="49" charset="-122"/>
              </a:rPr>
              <a:t>灵活使用。计算机专业角度看，这很简单，俗称</a:t>
            </a:r>
            <a:r>
              <a:rPr lang="zh-CN" altLang="en-US" baseline="0" dirty="0" smtClean="0">
                <a:solidFill>
                  <a:schemeClr val="bg1"/>
                </a:solidFill>
                <a:latin typeface="黑体" pitchFamily="49" charset="-122"/>
                <a:ea typeface="黑体" pitchFamily="49" charset="-122"/>
              </a:rPr>
              <a:t> 软件总线技术或复杂软件系统集成技术。 实现上主要是基于</a:t>
            </a:r>
            <a:r>
              <a:rPr lang="en-US" altLang="zh-CN" baseline="0" dirty="0" smtClean="0">
                <a:solidFill>
                  <a:schemeClr val="bg1"/>
                </a:solidFill>
                <a:latin typeface="黑体" pitchFamily="49" charset="-122"/>
                <a:ea typeface="黑体" pitchFamily="49" charset="-122"/>
              </a:rPr>
              <a:t>Web service </a:t>
            </a:r>
            <a:endParaRPr lang="en-US" altLang="zh-CN" dirty="0" smtClean="0">
              <a:solidFill>
                <a:schemeClr val="bg1"/>
              </a:solidFill>
              <a:latin typeface="黑体" pitchFamily="49" charset="-122"/>
              <a:ea typeface="黑体" pitchFamily="49" charset="-122"/>
            </a:endParaRPr>
          </a:p>
          <a:p>
            <a:r>
              <a:rPr lang="zh-CN" altLang="en-US" b="1" dirty="0" smtClean="0">
                <a:solidFill>
                  <a:schemeClr val="bg1"/>
                </a:solidFill>
              </a:rPr>
              <a:t>主要优点：负荷分担：</a:t>
            </a:r>
            <a:r>
              <a:rPr lang="zh-CN" altLang="en-US" dirty="0" smtClean="0">
                <a:solidFill>
                  <a:schemeClr val="bg1"/>
                </a:solidFill>
              </a:rPr>
              <a:t>相同的网络功能（</a:t>
            </a:r>
            <a:r>
              <a:rPr lang="en-US" altLang="zh-CN" dirty="0" smtClean="0">
                <a:solidFill>
                  <a:schemeClr val="bg1"/>
                </a:solidFill>
              </a:rPr>
              <a:t>NF</a:t>
            </a:r>
            <a:r>
              <a:rPr lang="zh-CN" altLang="en-US" dirty="0" smtClean="0">
                <a:solidFill>
                  <a:schemeClr val="bg1"/>
                </a:solidFill>
              </a:rPr>
              <a:t>）一起来承担和提供网络功能服务（</a:t>
            </a:r>
            <a:r>
              <a:rPr lang="en-US" altLang="zh-CN" dirty="0" smtClean="0">
                <a:solidFill>
                  <a:schemeClr val="bg1"/>
                </a:solidFill>
              </a:rPr>
              <a:t>NFS</a:t>
            </a:r>
            <a:r>
              <a:rPr lang="zh-CN" altLang="en-US" dirty="0" smtClean="0">
                <a:solidFill>
                  <a:schemeClr val="bg1"/>
                </a:solidFill>
              </a:rPr>
              <a:t>），负荷可以均衡分担。</a:t>
            </a:r>
            <a:r>
              <a:rPr lang="zh-CN" altLang="en-US" b="1" dirty="0" smtClean="0">
                <a:solidFill>
                  <a:schemeClr val="bg1"/>
                </a:solidFill>
              </a:rPr>
              <a:t>容灾：</a:t>
            </a:r>
            <a:r>
              <a:rPr lang="zh-CN" altLang="en-US" dirty="0" smtClean="0">
                <a:solidFill>
                  <a:schemeClr val="bg1"/>
                </a:solidFill>
              </a:rPr>
              <a:t>任何的网络功能（</a:t>
            </a:r>
            <a:r>
              <a:rPr lang="en-US" altLang="zh-CN" dirty="0" smtClean="0">
                <a:solidFill>
                  <a:schemeClr val="bg1"/>
                </a:solidFill>
              </a:rPr>
              <a:t>NF</a:t>
            </a:r>
            <a:r>
              <a:rPr lang="zh-CN" altLang="en-US" dirty="0" smtClean="0">
                <a:solidFill>
                  <a:schemeClr val="bg1"/>
                </a:solidFill>
              </a:rPr>
              <a:t>）出现故障，智能化的网络管理可以让它暂时退出服务，将服务转给其它相同的网络功能（</a:t>
            </a:r>
            <a:r>
              <a:rPr lang="en-US" altLang="zh-CN" dirty="0" smtClean="0">
                <a:solidFill>
                  <a:schemeClr val="bg1"/>
                </a:solidFill>
              </a:rPr>
              <a:t>NF</a:t>
            </a:r>
            <a:r>
              <a:rPr lang="zh-CN" altLang="en-US" dirty="0" smtClean="0">
                <a:solidFill>
                  <a:schemeClr val="bg1"/>
                </a:solidFill>
              </a:rPr>
              <a:t>）上处理。</a:t>
            </a:r>
            <a:r>
              <a:rPr lang="zh-CN" altLang="en-US" b="1" dirty="0" smtClean="0">
                <a:solidFill>
                  <a:schemeClr val="bg1"/>
                </a:solidFill>
              </a:rPr>
              <a:t>升级容易：</a:t>
            </a:r>
            <a:r>
              <a:rPr lang="zh-CN" altLang="en-US" dirty="0" smtClean="0">
                <a:solidFill>
                  <a:schemeClr val="bg1"/>
                </a:solidFill>
              </a:rPr>
              <a:t>都是基于标准接口的接入，无论是硬件还是软件功能，需要推出新一代的，都可以直接接入，旧的需要淘汰则直接退网。</a:t>
            </a:r>
            <a:r>
              <a:rPr lang="zh-CN" altLang="en-US" b="1" dirty="0" smtClean="0">
                <a:solidFill>
                  <a:schemeClr val="bg1"/>
                </a:solidFill>
              </a:rPr>
              <a:t>实现网络的开放能力</a:t>
            </a:r>
            <a:r>
              <a:rPr lang="zh-CN" altLang="en-US" dirty="0" smtClean="0">
                <a:solidFill>
                  <a:schemeClr val="bg1"/>
                </a:solidFill>
              </a:rPr>
              <a:t>，在标准接口下，其它系统也可以接入。</a:t>
            </a:r>
          </a:p>
          <a:p>
            <a:r>
              <a:rPr lang="en-US" sz="1200" b="1" i="0" kern="1200" dirty="0" smtClean="0">
                <a:solidFill>
                  <a:schemeClr val="tx1"/>
                </a:solidFill>
                <a:latin typeface="+mn-lt"/>
                <a:ea typeface="微软雅黑" panose="020B0503020204020204" pitchFamily="34" charset="-122"/>
                <a:cs typeface="+mn-cs"/>
              </a:rPr>
              <a:t>JSON</a:t>
            </a:r>
            <a:r>
              <a:rPr lang="en-US" sz="1200" b="0" i="0" kern="1200" dirty="0" smtClean="0">
                <a:solidFill>
                  <a:schemeClr val="tx1"/>
                </a:solidFill>
                <a:latin typeface="+mn-lt"/>
                <a:ea typeface="微软雅黑" panose="020B0503020204020204" pitchFamily="34" charset="-122"/>
                <a:cs typeface="+mn-cs"/>
              </a:rPr>
              <a:t> (JavaScript Object Notation) is a lightweight data-interchange format. It is easy for humans to read and write. It is easy for machines to parse and generate. It is based on a subset of the </a:t>
            </a:r>
            <a:r>
              <a:rPr lang="en-US" sz="1200" b="0" i="0" u="none" strike="noStrike" kern="1200" dirty="0" smtClean="0">
                <a:solidFill>
                  <a:schemeClr val="tx1"/>
                </a:solidFill>
                <a:latin typeface="+mn-lt"/>
                <a:ea typeface="微软雅黑" panose="020B0503020204020204" pitchFamily="34" charset="-122"/>
                <a:cs typeface="+mn-cs"/>
                <a:hlinkClick r:id="rId3"/>
              </a:rPr>
              <a:t>JavaScript Programming Language Standard ECMA-262 3rd Edition - December 1999</a:t>
            </a:r>
            <a:r>
              <a:rPr lang="en-US" sz="1200" b="0" i="0" kern="1200" dirty="0" smtClean="0">
                <a:solidFill>
                  <a:schemeClr val="tx1"/>
                </a:solidFill>
                <a:latin typeface="+mn-lt"/>
                <a:ea typeface="微软雅黑" panose="020B0503020204020204" pitchFamily="34" charset="-122"/>
                <a:cs typeface="+mn-cs"/>
              </a:rPr>
              <a:t>. JSON is a text format that is completely language independent but uses conventions that are familiar to programmers of the C-family of languages, including C, C++, C#, Java, JavaScript, Perl, Python, and many others. These properties make JSON an ideal data-interchange language.</a:t>
            </a:r>
          </a:p>
          <a:p>
            <a:r>
              <a:rPr lang="en-US" sz="1200" b="0" i="0" kern="1200" dirty="0" smtClean="0">
                <a:solidFill>
                  <a:schemeClr val="tx1"/>
                </a:solidFill>
                <a:latin typeface="+mn-lt"/>
                <a:ea typeface="微软雅黑" panose="020B0503020204020204" pitchFamily="34" charset="-122"/>
                <a:cs typeface="+mn-cs"/>
              </a:rPr>
              <a:t>JSON is built on two structures:</a:t>
            </a:r>
          </a:p>
          <a:p>
            <a:r>
              <a:rPr lang="en-US" sz="1200" b="0" i="0" kern="1200" dirty="0" smtClean="0">
                <a:solidFill>
                  <a:schemeClr val="tx1"/>
                </a:solidFill>
                <a:latin typeface="+mn-lt"/>
                <a:ea typeface="微软雅黑" panose="020B0503020204020204" pitchFamily="34" charset="-122"/>
                <a:cs typeface="+mn-cs"/>
              </a:rPr>
              <a:t>A collection of name/value pairs. In various languages, this is realized as an </a:t>
            </a:r>
            <a:r>
              <a:rPr lang="en-US" sz="1200" b="0" i="1" kern="1200" dirty="0" smtClean="0">
                <a:solidFill>
                  <a:schemeClr val="tx1"/>
                </a:solidFill>
                <a:latin typeface="+mn-lt"/>
                <a:ea typeface="微软雅黑" panose="020B0503020204020204" pitchFamily="34" charset="-122"/>
                <a:cs typeface="+mn-cs"/>
              </a:rPr>
              <a:t>object</a:t>
            </a:r>
            <a:r>
              <a:rPr lang="en-US" sz="1200" b="0" i="0" kern="1200" dirty="0" smtClean="0">
                <a:solidFill>
                  <a:schemeClr val="tx1"/>
                </a:solidFill>
                <a:latin typeface="+mn-lt"/>
                <a:ea typeface="微软雅黑" panose="020B0503020204020204" pitchFamily="34" charset="-122"/>
                <a:cs typeface="+mn-cs"/>
              </a:rPr>
              <a:t>, record, </a:t>
            </a:r>
            <a:r>
              <a:rPr lang="en-US" sz="1200" b="0" i="0" kern="1200" dirty="0" err="1" smtClean="0">
                <a:solidFill>
                  <a:schemeClr val="tx1"/>
                </a:solidFill>
                <a:latin typeface="+mn-lt"/>
                <a:ea typeface="微软雅黑" panose="020B0503020204020204" pitchFamily="34" charset="-122"/>
                <a:cs typeface="+mn-cs"/>
              </a:rPr>
              <a:t>struct</a:t>
            </a:r>
            <a:r>
              <a:rPr lang="en-US" sz="1200" b="0" i="0" kern="1200" dirty="0" smtClean="0">
                <a:solidFill>
                  <a:schemeClr val="tx1"/>
                </a:solidFill>
                <a:latin typeface="+mn-lt"/>
                <a:ea typeface="微软雅黑" panose="020B0503020204020204" pitchFamily="34" charset="-122"/>
                <a:cs typeface="+mn-cs"/>
              </a:rPr>
              <a:t>, dictionary, hash table, keyed list, or associative array.</a:t>
            </a:r>
          </a:p>
          <a:p>
            <a:r>
              <a:rPr lang="en-US" sz="1200" b="0" i="0" kern="1200" dirty="0" smtClean="0">
                <a:solidFill>
                  <a:schemeClr val="tx1"/>
                </a:solidFill>
                <a:latin typeface="+mn-lt"/>
                <a:ea typeface="微软雅黑" panose="020B0503020204020204" pitchFamily="34" charset="-122"/>
                <a:cs typeface="+mn-cs"/>
              </a:rPr>
              <a:t>An ordered list of values. In most languages, this is realized as an </a:t>
            </a:r>
            <a:r>
              <a:rPr lang="en-US" sz="1200" b="0" i="1" kern="1200" dirty="0" smtClean="0">
                <a:solidFill>
                  <a:schemeClr val="tx1"/>
                </a:solidFill>
                <a:latin typeface="+mn-lt"/>
                <a:ea typeface="微软雅黑" panose="020B0503020204020204" pitchFamily="34" charset="-122"/>
                <a:cs typeface="+mn-cs"/>
              </a:rPr>
              <a:t>array</a:t>
            </a:r>
            <a:r>
              <a:rPr lang="en-US" sz="1200" b="0" i="0" kern="1200" dirty="0" smtClean="0">
                <a:solidFill>
                  <a:schemeClr val="tx1"/>
                </a:solidFill>
                <a:latin typeface="+mn-lt"/>
                <a:ea typeface="微软雅黑" panose="020B0503020204020204" pitchFamily="34" charset="-122"/>
                <a:cs typeface="+mn-cs"/>
              </a:rPr>
              <a:t>, vector, list, or sequence.</a:t>
            </a:r>
          </a:p>
          <a:p>
            <a:endParaRPr lang="zh-CN" altLang="en-US" sz="1000" dirty="0" smtClean="0">
              <a:solidFill>
                <a:schemeClr val="bg1"/>
              </a:solidFill>
              <a:latin typeface="黑体" pitchFamily="49" charset="-122"/>
              <a:ea typeface="黑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itchFamily="2" charset="2"/>
              <a:buChar char="u"/>
            </a:pPr>
            <a:r>
              <a:rPr lang="zh-CN" altLang="en-US" sz="2400" dirty="0" smtClean="0">
                <a:solidFill>
                  <a:schemeClr val="bg1"/>
                </a:solidFill>
                <a:latin typeface="黑体" pitchFamily="49" charset="-122"/>
                <a:ea typeface="黑体" pitchFamily="49" charset="-122"/>
              </a:rPr>
              <a:t>数据业务增量和增收不成比例，运营商在产业链被边缘化</a:t>
            </a:r>
          </a:p>
          <a:p>
            <a:pPr>
              <a:buFont typeface="Wingdings" pitchFamily="2" charset="2"/>
              <a:buChar char="u"/>
            </a:pPr>
            <a:endParaRPr lang="zh-CN" altLang="en-US" sz="2400" dirty="0" smtClean="0">
              <a:solidFill>
                <a:schemeClr val="bg1"/>
              </a:solidFill>
              <a:latin typeface="黑体" pitchFamily="49" charset="-122"/>
              <a:ea typeface="黑体" pitchFamily="49" charset="-122"/>
            </a:endParaRPr>
          </a:p>
          <a:p>
            <a:pPr>
              <a:buFont typeface="Wingdings" pitchFamily="2" charset="2"/>
              <a:buChar char="u"/>
            </a:pPr>
            <a:r>
              <a:rPr lang="zh-CN" altLang="en-US" sz="2400" dirty="0" smtClean="0">
                <a:solidFill>
                  <a:schemeClr val="bg1"/>
                </a:solidFill>
                <a:latin typeface="黑体" pitchFamily="49" charset="-122"/>
                <a:ea typeface="黑体" pitchFamily="49" charset="-122"/>
              </a:rPr>
              <a:t>将密集型计算任务迁移到附近的网络边缘服务器，降低核心网和传输网的拥塞与负担，减缓网络带宽压力，实现低时延，带来高带宽</a:t>
            </a:r>
          </a:p>
          <a:p>
            <a:pPr>
              <a:buFont typeface="Wingdings" pitchFamily="2" charset="2"/>
              <a:buChar char="u"/>
            </a:pPr>
            <a:endParaRPr lang="zh-CN" altLang="en-US" sz="2400" dirty="0" smtClean="0">
              <a:solidFill>
                <a:schemeClr val="bg1"/>
              </a:solidFill>
              <a:latin typeface="黑体" pitchFamily="49" charset="-122"/>
              <a:ea typeface="黑体" pitchFamily="49" charset="-122"/>
            </a:endParaRPr>
          </a:p>
          <a:p>
            <a:pPr>
              <a:buFont typeface="Wingdings" pitchFamily="2" charset="2"/>
              <a:buChar char="u"/>
            </a:pPr>
            <a:r>
              <a:rPr lang="zh-CN" altLang="en-US" sz="2400" b="0" dirty="0" smtClean="0">
                <a:solidFill>
                  <a:schemeClr val="bg1"/>
                </a:solidFill>
                <a:latin typeface="黑体" pitchFamily="49" charset="-122"/>
                <a:ea typeface="黑体" pitchFamily="49" charset="-122"/>
              </a:rPr>
              <a:t>由欧洲电信标准协会提出技术</a:t>
            </a:r>
          </a:p>
          <a:p>
            <a:pPr lvl="1">
              <a:buFont typeface="Wingdings" pitchFamily="2" charset="2"/>
              <a:buChar char="u"/>
            </a:pPr>
            <a:r>
              <a:rPr lang="en-US" altLang="zh-CN" sz="2000" dirty="0" smtClean="0">
                <a:solidFill>
                  <a:schemeClr val="bg1"/>
                </a:solidFill>
                <a:latin typeface="黑体" pitchFamily="49" charset="-122"/>
                <a:ea typeface="黑体" pitchFamily="49" charset="-122"/>
              </a:rPr>
              <a:t>2014</a:t>
            </a:r>
            <a:r>
              <a:rPr lang="zh-CN" altLang="en-US" sz="2000" dirty="0" smtClean="0">
                <a:solidFill>
                  <a:schemeClr val="bg1"/>
                </a:solidFill>
                <a:latin typeface="黑体" pitchFamily="49" charset="-122"/>
                <a:ea typeface="黑体" pitchFamily="49" charset="-122"/>
              </a:rPr>
              <a:t>年，</a:t>
            </a:r>
            <a:r>
              <a:rPr lang="en-US" altLang="zh-CN" sz="2000" dirty="0" smtClean="0">
                <a:solidFill>
                  <a:schemeClr val="bg1"/>
                </a:solidFill>
                <a:latin typeface="黑体" pitchFamily="49" charset="-122"/>
                <a:ea typeface="黑体" pitchFamily="49" charset="-122"/>
              </a:rPr>
              <a:t>ETSI </a:t>
            </a:r>
            <a:r>
              <a:rPr lang="zh-CN" altLang="en-US" sz="2000" dirty="0" smtClean="0">
                <a:solidFill>
                  <a:schemeClr val="bg1"/>
                </a:solidFill>
                <a:latin typeface="黑体" pitchFamily="49" charset="-122"/>
                <a:ea typeface="黑体" pitchFamily="49" charset="-122"/>
              </a:rPr>
              <a:t>就成立了移动边缘计算规范工作组，</a:t>
            </a:r>
          </a:p>
          <a:p>
            <a:pPr lvl="1">
              <a:buFont typeface="Wingdings" pitchFamily="2" charset="2"/>
              <a:buChar char="u"/>
            </a:pPr>
            <a:r>
              <a:rPr lang="zh-CN" altLang="en-US" sz="2000" dirty="0" smtClean="0">
                <a:solidFill>
                  <a:schemeClr val="bg1"/>
                </a:solidFill>
                <a:latin typeface="黑体" pitchFamily="49" charset="-122"/>
                <a:ea typeface="黑体" pitchFamily="49" charset="-122"/>
              </a:rPr>
              <a:t>其初创成员包括：惠普、沃达丰、华为、诺基亚、</a:t>
            </a:r>
            <a:r>
              <a:rPr lang="en-US" altLang="zh-CN" sz="2000" dirty="0" smtClean="0">
                <a:solidFill>
                  <a:schemeClr val="bg1"/>
                </a:solidFill>
                <a:latin typeface="黑体" pitchFamily="49" charset="-122"/>
                <a:ea typeface="黑体" pitchFamily="49" charset="-122"/>
              </a:rPr>
              <a:t>Intel</a:t>
            </a:r>
            <a:r>
              <a:rPr lang="zh-CN" altLang="en-US" sz="2000" dirty="0" smtClean="0">
                <a:solidFill>
                  <a:schemeClr val="bg1"/>
                </a:solidFill>
                <a:latin typeface="黑体" pitchFamily="49" charset="-122"/>
                <a:ea typeface="黑体" pitchFamily="49" charset="-122"/>
              </a:rPr>
              <a:t>以及</a:t>
            </a:r>
            <a:r>
              <a:rPr lang="en-US" altLang="zh-CN" sz="2000" dirty="0" err="1" smtClean="0">
                <a:solidFill>
                  <a:schemeClr val="bg1"/>
                </a:solidFill>
                <a:latin typeface="黑体" pitchFamily="49" charset="-122"/>
                <a:ea typeface="黑体" pitchFamily="49" charset="-122"/>
              </a:rPr>
              <a:t>Viavi</a:t>
            </a:r>
            <a:r>
              <a:rPr lang="zh-CN" altLang="en-US" sz="2000" dirty="0" smtClean="0">
                <a:solidFill>
                  <a:schemeClr val="bg1"/>
                </a:solidFill>
                <a:latin typeface="黑体" pitchFamily="49" charset="-122"/>
                <a:ea typeface="黑体" pitchFamily="49" charset="-122"/>
              </a:rPr>
              <a:t>等</a:t>
            </a:r>
          </a:p>
          <a:p>
            <a:pPr>
              <a:buFont typeface="Wingdings" pitchFamily="2" charset="2"/>
              <a:buChar char="u"/>
            </a:pPr>
            <a:endParaRPr lang="zh-CN" altLang="en-US" sz="2400" dirty="0" smtClean="0">
              <a:solidFill>
                <a:schemeClr val="bg1"/>
              </a:solidFill>
              <a:latin typeface="黑体" pitchFamily="49" charset="-122"/>
              <a:ea typeface="黑体" pitchFamily="49" charset="-122"/>
            </a:endParaRPr>
          </a:p>
          <a:p>
            <a:pPr>
              <a:buFont typeface="Wingdings" pitchFamily="2" charset="2"/>
              <a:buChar char="u"/>
            </a:pPr>
            <a:r>
              <a:rPr lang="zh-CN" altLang="en-US" sz="2400" dirty="0" smtClean="0">
                <a:solidFill>
                  <a:schemeClr val="bg1"/>
                </a:solidFill>
                <a:latin typeface="黑体" pitchFamily="49" charset="-122"/>
                <a:ea typeface="黑体" pitchFamily="49" charset="-122"/>
              </a:rPr>
              <a:t>云网融合</a:t>
            </a:r>
          </a:p>
          <a:p>
            <a:pPr lvl="1">
              <a:buFont typeface="Wingdings" pitchFamily="2" charset="2"/>
              <a:buChar char="u"/>
            </a:pPr>
            <a:r>
              <a:rPr lang="zh-CN" altLang="en-US" sz="2000" dirty="0" smtClean="0">
                <a:solidFill>
                  <a:schemeClr val="bg1"/>
                </a:solidFill>
                <a:latin typeface="黑体" pitchFamily="49" charset="-122"/>
                <a:ea typeface="黑体" pitchFamily="49" charset="-122"/>
              </a:rPr>
              <a:t>云网协同，首次将计算与通信的深度融合，</a:t>
            </a:r>
            <a:r>
              <a:rPr lang="en-US" altLang="zh-CN" sz="2000" dirty="0" smtClean="0">
                <a:solidFill>
                  <a:schemeClr val="bg1"/>
                </a:solidFill>
                <a:latin typeface="黑体" pitchFamily="49" charset="-122"/>
                <a:ea typeface="黑体" pitchFamily="49" charset="-122"/>
              </a:rPr>
              <a:t>ICT  </a:t>
            </a:r>
            <a:endParaRPr lang="zh-CN" altLang="en-US" sz="2000" dirty="0" smtClean="0">
              <a:solidFill>
                <a:schemeClr val="bg1"/>
              </a:solidFill>
              <a:latin typeface="黑体" pitchFamily="49" charset="-122"/>
              <a:ea typeface="黑体" pitchFamily="49" charset="-122"/>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16</a:t>
            </a:fld>
            <a:endParaRPr lang="zh-CN" altLang="en-US"/>
          </a:p>
        </p:txBody>
      </p:sp>
    </p:spTree>
    <p:extLst>
      <p:ext uri="{BB962C8B-B14F-4D97-AF65-F5344CB8AC3E}">
        <p14:creationId xmlns:p14="http://schemas.microsoft.com/office/powerpoint/2010/main" xmlns="" val="481482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MEC</a:t>
            </a:r>
            <a:r>
              <a:rPr lang="zh-CN" altLang="en-US" dirty="0" smtClean="0"/>
              <a:t>早在</a:t>
            </a:r>
            <a:r>
              <a:rPr lang="en-US" altLang="zh-CN" dirty="0" smtClean="0"/>
              <a:t>4G</a:t>
            </a:r>
            <a:r>
              <a:rPr lang="zh-CN" altLang="en-US" dirty="0" smtClean="0"/>
              <a:t>时代就有，但不普及。</a:t>
            </a:r>
            <a:r>
              <a:rPr lang="en-US" altLang="zh-CN" dirty="0" smtClean="0"/>
              <a:t>4G</a:t>
            </a:r>
            <a:r>
              <a:rPr lang="zh-CN" altLang="en-US" dirty="0" smtClean="0"/>
              <a:t>是集中式组网。</a:t>
            </a:r>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2</a:t>
            </a:fld>
            <a:endParaRPr lang="zh-CN" altLang="en-US"/>
          </a:p>
        </p:txBody>
      </p:sp>
    </p:spTree>
    <p:extLst>
      <p:ext uri="{BB962C8B-B14F-4D97-AF65-F5344CB8AC3E}">
        <p14:creationId xmlns="" xmlns:p14="http://schemas.microsoft.com/office/powerpoint/2010/main" val="240345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假定已有</a:t>
            </a:r>
            <a:r>
              <a:rPr lang="en-US" altLang="zh-CN" dirty="0" smtClean="0"/>
              <a:t>5GC</a:t>
            </a:r>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23</a:t>
            </a:fld>
            <a:endParaRPr lang="zh-CN" altLang="en-US"/>
          </a:p>
        </p:txBody>
      </p:sp>
    </p:spTree>
    <p:extLst>
      <p:ext uri="{BB962C8B-B14F-4D97-AF65-F5344CB8AC3E}">
        <p14:creationId xmlns="" xmlns:p14="http://schemas.microsoft.com/office/powerpoint/2010/main" val="3417663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作为对未来网络发展战略方向，对国家网络安全带来战略影响受到美国和欧盟等世界各国高度关注。</a:t>
            </a:r>
            <a:endParaRPr lang="en-US" altLang="zh-CN" dirty="0" smtClean="0">
              <a:solidFill>
                <a:schemeClr val="bg1"/>
              </a:solidFill>
              <a:latin typeface="黑体" pitchFamily="49" charset="-122"/>
              <a:ea typeface="黑体" pitchFamily="49" charset="-122"/>
            </a:endParaRPr>
          </a:p>
          <a:p>
            <a:r>
              <a:rPr lang="zh-CN" altLang="en-US" dirty="0" smtClean="0">
                <a:solidFill>
                  <a:schemeClr val="bg1"/>
                </a:solidFill>
                <a:latin typeface="黑体" pitchFamily="49" charset="-122"/>
                <a:ea typeface="黑体" pitchFamily="49" charset="-122"/>
              </a:rPr>
              <a:t>特朗普政府</a:t>
            </a:r>
            <a:r>
              <a:rPr lang="en-US" dirty="0" smtClean="0">
                <a:solidFill>
                  <a:schemeClr val="bg1"/>
                </a:solidFill>
                <a:latin typeface="黑体" pitchFamily="49" charset="-122"/>
                <a:ea typeface="黑体" pitchFamily="49" charset="-122"/>
              </a:rPr>
              <a:t>2017</a:t>
            </a:r>
            <a:r>
              <a:rPr lang="zh-CN" altLang="en-US" dirty="0" smtClean="0">
                <a:solidFill>
                  <a:schemeClr val="bg1"/>
                </a:solidFill>
                <a:latin typeface="黑体" pitchFamily="49" charset="-122"/>
                <a:ea typeface="黑体" pitchFamily="49" charset="-122"/>
              </a:rPr>
              <a:t>发布任内首份</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国家安全战略</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明确提出，优先在美国部署</a:t>
            </a:r>
            <a:r>
              <a:rPr lang="en-US"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网络，升级美国信息基础设施，保障网络时代的</a:t>
            </a:r>
            <a:r>
              <a:rPr lang="zh-CN" altLang="en-US" dirty="0" smtClean="0">
                <a:solidFill>
                  <a:schemeClr val="bg1"/>
                </a:solidFill>
                <a:latin typeface="黑体" pitchFamily="49" charset="-122"/>
                <a:ea typeface="黑体" pitchFamily="49" charset="-122"/>
              </a:rPr>
              <a:t>安全，干净网络</a:t>
            </a:r>
            <a:endParaRPr lang="en-US" altLang="zh-CN" dirty="0" smtClean="0">
              <a:solidFill>
                <a:schemeClr val="bg1"/>
              </a:solidFill>
              <a:latin typeface="黑体" pitchFamily="49" charset="-122"/>
              <a:ea typeface="黑体" pitchFamily="49" charset="-122"/>
            </a:endParaRPr>
          </a:p>
          <a:p>
            <a:endParaRPr lang="en-US" altLang="zh-CN" sz="1200" kern="1200" dirty="0" smtClean="0">
              <a:solidFill>
                <a:schemeClr val="tx1"/>
              </a:solidFill>
              <a:latin typeface="+mn-lt"/>
              <a:ea typeface="微软雅黑" panose="020B0503020204020204" pitchFamily="34" charset="-122"/>
              <a:cs typeface="+mn-cs"/>
            </a:endParaRPr>
          </a:p>
          <a:p>
            <a:r>
              <a:rPr lang="zh-CN" altLang="en-US" sz="1200" kern="1200" dirty="0" smtClean="0">
                <a:solidFill>
                  <a:schemeClr val="tx1"/>
                </a:solidFill>
                <a:latin typeface="+mn-lt"/>
                <a:ea typeface="微软雅黑" panose="020B0503020204020204" pitchFamily="34" charset="-122"/>
                <a:cs typeface="+mn-cs"/>
              </a:rPr>
              <a:t>欧盟委员会</a:t>
            </a:r>
            <a:r>
              <a:rPr lang="en-US" sz="1200" kern="1200" dirty="0" smtClean="0">
                <a:solidFill>
                  <a:schemeClr val="tx1"/>
                </a:solidFill>
                <a:latin typeface="+mn-lt"/>
                <a:ea typeface="微软雅黑" panose="020B0503020204020204" pitchFamily="34" charset="-122"/>
                <a:cs typeface="+mn-cs"/>
              </a:rPr>
              <a:t>2019</a:t>
            </a:r>
            <a:r>
              <a:rPr lang="zh-CN" altLang="en-US" sz="1200" kern="1200" dirty="0" smtClean="0">
                <a:solidFill>
                  <a:schemeClr val="tx1"/>
                </a:solidFill>
                <a:latin typeface="+mn-lt"/>
                <a:ea typeface="微软雅黑" panose="020B0503020204020204" pitchFamily="34" charset="-122"/>
                <a:cs typeface="+mn-cs"/>
              </a:rPr>
              <a:t>年</a:t>
            </a:r>
            <a:r>
              <a:rPr lang="en-US" sz="1200" kern="1200" dirty="0" smtClean="0">
                <a:solidFill>
                  <a:schemeClr val="tx1"/>
                </a:solidFill>
                <a:latin typeface="+mn-lt"/>
                <a:ea typeface="微软雅黑" panose="020B0503020204020204" pitchFamily="34" charset="-122"/>
                <a:cs typeface="+mn-cs"/>
              </a:rPr>
              <a:t>3</a:t>
            </a:r>
            <a:r>
              <a:rPr lang="zh-CN" altLang="en-US" sz="1200" kern="1200" dirty="0" smtClean="0">
                <a:solidFill>
                  <a:schemeClr val="tx1"/>
                </a:solidFill>
                <a:latin typeface="+mn-lt"/>
                <a:ea typeface="微软雅黑" panose="020B0503020204020204" pitchFamily="34" charset="-122"/>
                <a:cs typeface="+mn-cs"/>
              </a:rPr>
              <a:t>月公布了</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网络安全法律建议，要求欧盟成员国在今年</a:t>
            </a:r>
            <a:r>
              <a:rPr lang="en-US" sz="1200" kern="1200" dirty="0" smtClean="0">
                <a:solidFill>
                  <a:schemeClr val="tx1"/>
                </a:solidFill>
                <a:latin typeface="+mn-lt"/>
                <a:ea typeface="微软雅黑" panose="020B0503020204020204" pitchFamily="34" charset="-122"/>
                <a:cs typeface="+mn-cs"/>
              </a:rPr>
              <a:t>7</a:t>
            </a:r>
            <a:r>
              <a:rPr lang="zh-CN" altLang="en-US" sz="1200" kern="1200" dirty="0" smtClean="0">
                <a:solidFill>
                  <a:schemeClr val="tx1"/>
                </a:solidFill>
                <a:latin typeface="+mn-lt"/>
                <a:ea typeface="微软雅黑" panose="020B0503020204020204" pitchFamily="34" charset="-122"/>
                <a:cs typeface="+mn-cs"/>
              </a:rPr>
              <a:t>月</a:t>
            </a:r>
            <a:r>
              <a:rPr lang="en-US" sz="1200" kern="1200" dirty="0" smtClean="0">
                <a:solidFill>
                  <a:schemeClr val="tx1"/>
                </a:solidFill>
                <a:latin typeface="+mn-lt"/>
                <a:ea typeface="微软雅黑" panose="020B0503020204020204" pitchFamily="34" charset="-122"/>
                <a:cs typeface="+mn-cs"/>
              </a:rPr>
              <a:t>15</a:t>
            </a:r>
            <a:r>
              <a:rPr lang="zh-CN" altLang="en-US" sz="1200" kern="1200" dirty="0" smtClean="0">
                <a:solidFill>
                  <a:schemeClr val="tx1"/>
                </a:solidFill>
                <a:latin typeface="+mn-lt"/>
                <a:ea typeface="微软雅黑" panose="020B0503020204020204" pitchFamily="34" charset="-122"/>
                <a:cs typeface="+mn-cs"/>
              </a:rPr>
              <a:t>日前向欧盟委员会与欧盟网络安全局提交相关风险评估报告，欧盟将于</a:t>
            </a:r>
            <a:r>
              <a:rPr lang="en-US" sz="1200" kern="1200" dirty="0" smtClean="0">
                <a:solidFill>
                  <a:schemeClr val="tx1"/>
                </a:solidFill>
                <a:latin typeface="+mn-lt"/>
                <a:ea typeface="微软雅黑" panose="020B0503020204020204" pitchFamily="34" charset="-122"/>
                <a:cs typeface="+mn-cs"/>
              </a:rPr>
              <a:t>2019</a:t>
            </a:r>
            <a:r>
              <a:rPr lang="zh-CN" altLang="en-US" sz="1200" kern="1200" dirty="0" smtClean="0">
                <a:solidFill>
                  <a:schemeClr val="tx1"/>
                </a:solidFill>
                <a:latin typeface="+mn-lt"/>
                <a:ea typeface="微软雅黑" panose="020B0503020204020204" pitchFamily="34" charset="-122"/>
                <a:cs typeface="+mn-cs"/>
              </a:rPr>
              <a:t>年底前制定一套</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网络安全规则。在相关战略指导下，由于看到我国在</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技术总体上进步，美欧等均对采购我国华为公司的</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产品进入其市场采取越来越严格的审查限制措施，使</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的竞争上升到国家战略安全层面</a:t>
            </a:r>
            <a:endParaRPr lang="en-US" altLang="zh-CN" sz="1200" kern="1200" dirty="0" smtClean="0">
              <a:solidFill>
                <a:schemeClr val="tx1"/>
              </a:solidFill>
              <a:latin typeface="+mn-lt"/>
              <a:ea typeface="微软雅黑" panose="020B0503020204020204" pitchFamily="34" charset="-122"/>
              <a:cs typeface="+mn-cs"/>
            </a:endParaRPr>
          </a:p>
          <a:p>
            <a:endParaRPr lang="en-US" altLang="zh-CN" sz="1200" kern="1200" dirty="0" smtClean="0">
              <a:solidFill>
                <a:schemeClr val="tx1"/>
              </a:solidFill>
              <a:latin typeface="+mn-lt"/>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微软雅黑" panose="020B0503020204020204" pitchFamily="34" charset="-122"/>
                <a:cs typeface="+mn-cs"/>
              </a:rPr>
              <a:t>国外厂商几乎垄断芯片技术，除华为研发麒麟芯片外，其他手机厂商几乎都受制“外国芯”。此外，我国芯片在制作水平方面也显薄弱，工艺技术等方面不足以与国际厂商竞争，专利质量、市场份额等方面仍有不小差距。核心技术难以自主掌控，对国家网络安全产生巨大威胁</a:t>
            </a:r>
            <a:endParaRPr lang="en-US" altLang="zh-CN" sz="1200" kern="1200" dirty="0" smtClean="0">
              <a:solidFill>
                <a:schemeClr val="tx1"/>
              </a:solidFill>
              <a:latin typeface="+mn-lt"/>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目前 </a:t>
            </a:r>
            <a:r>
              <a:rPr lang="en-US" altLang="zh-CN" dirty="0" smtClean="0"/>
              <a:t>15% </a:t>
            </a:r>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微软雅黑" panose="020B0503020204020204" pitchFamily="34" charset="-122"/>
                <a:cs typeface="+mn-cs"/>
              </a:rPr>
              <a:t>与以往移动通信系统相比，</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的</a:t>
            </a:r>
            <a:r>
              <a:rPr lang="en-US" sz="1200" kern="1200" dirty="0" err="1" smtClean="0">
                <a:solidFill>
                  <a:schemeClr val="tx1"/>
                </a:solidFill>
                <a:latin typeface="+mn-lt"/>
                <a:ea typeface="微软雅黑" panose="020B0503020204020204" pitchFamily="34" charset="-122"/>
                <a:cs typeface="+mn-cs"/>
              </a:rPr>
              <a:t>eMBB</a:t>
            </a:r>
            <a:r>
              <a:rPr lang="zh-CN" altLang="en-US" sz="1200" kern="1200" dirty="0" smtClean="0">
                <a:solidFill>
                  <a:schemeClr val="tx1"/>
                </a:solidFill>
                <a:latin typeface="+mn-lt"/>
                <a:ea typeface="微软雅黑" panose="020B0503020204020204" pitchFamily="34" charset="-122"/>
                <a:cs typeface="+mn-cs"/>
              </a:rPr>
              <a:t>场景为用户提供高速的网络速率和高密度的容量，单个设备可发起的攻击流量远远高于</a:t>
            </a:r>
            <a:r>
              <a:rPr lang="en-US" sz="1200" kern="1200" dirty="0" smtClean="0">
                <a:solidFill>
                  <a:schemeClr val="tx1"/>
                </a:solidFill>
                <a:latin typeface="+mn-lt"/>
                <a:ea typeface="微软雅黑" panose="020B0503020204020204" pitchFamily="34" charset="-122"/>
                <a:cs typeface="+mn-cs"/>
              </a:rPr>
              <a:t>4G</a:t>
            </a:r>
            <a:r>
              <a:rPr lang="zh-CN" altLang="en-US" sz="1200" kern="1200" dirty="0" smtClean="0">
                <a:solidFill>
                  <a:schemeClr val="tx1"/>
                </a:solidFill>
                <a:latin typeface="+mn-lt"/>
                <a:ea typeface="微软雅黑" panose="020B0503020204020204" pitchFamily="34" charset="-122"/>
                <a:cs typeface="+mn-cs"/>
              </a:rPr>
              <a:t>网络场景，使得基于智能设备的</a:t>
            </a:r>
            <a:r>
              <a:rPr lang="en-US" sz="1200" kern="1200" dirty="0" err="1" smtClean="0">
                <a:solidFill>
                  <a:schemeClr val="tx1"/>
                </a:solidFill>
                <a:latin typeface="+mn-lt"/>
                <a:ea typeface="微软雅黑" panose="020B0503020204020204" pitchFamily="34" charset="-122"/>
                <a:cs typeface="+mn-cs"/>
              </a:rPr>
              <a:t>DDoS</a:t>
            </a:r>
            <a:r>
              <a:rPr lang="zh-CN" altLang="en-US" sz="1200" kern="1200" dirty="0" smtClean="0">
                <a:solidFill>
                  <a:schemeClr val="tx1"/>
                </a:solidFill>
                <a:latin typeface="+mn-lt"/>
                <a:ea typeface="微软雅黑" panose="020B0503020204020204" pitchFamily="34" charset="-122"/>
                <a:cs typeface="+mn-cs"/>
              </a:rPr>
              <a:t>攻击水平更上一个台阶，现有</a:t>
            </a:r>
            <a:r>
              <a:rPr lang="en-US" sz="1200" kern="1200" dirty="0" err="1" smtClean="0">
                <a:solidFill>
                  <a:schemeClr val="tx1"/>
                </a:solidFill>
                <a:latin typeface="+mn-lt"/>
                <a:ea typeface="微软雅黑" panose="020B0503020204020204" pitchFamily="34" charset="-122"/>
                <a:cs typeface="+mn-cs"/>
              </a:rPr>
              <a:t>DDoS</a:t>
            </a:r>
            <a:r>
              <a:rPr lang="zh-CN" altLang="en-US" sz="1200" kern="1200" dirty="0" smtClean="0">
                <a:solidFill>
                  <a:schemeClr val="tx1"/>
                </a:solidFill>
                <a:latin typeface="+mn-lt"/>
                <a:ea typeface="微软雅黑" panose="020B0503020204020204" pitchFamily="34" charset="-122"/>
                <a:cs typeface="+mn-cs"/>
              </a:rPr>
              <a:t>攻击防护架构面临严峻挑战。</a:t>
            </a:r>
            <a:endParaRPr lang="en-US" altLang="zh-CN" sz="1200" kern="1200" dirty="0" smtClean="0">
              <a:solidFill>
                <a:schemeClr val="tx1"/>
              </a:solidFill>
              <a:latin typeface="+mn-lt"/>
              <a:ea typeface="微软雅黑" panose="020B0503020204020204" pitchFamily="34" charset="-122"/>
              <a:cs typeface="+mn-cs"/>
            </a:endParaRPr>
          </a:p>
          <a:p>
            <a:r>
              <a:rPr lang="zh-CN" altLang="en-US" sz="1200" kern="1200" dirty="0" smtClean="0">
                <a:solidFill>
                  <a:schemeClr val="tx1"/>
                </a:solidFill>
                <a:latin typeface="+mn-lt"/>
                <a:ea typeface="微软雅黑" panose="020B0503020204020204" pitchFamily="34" charset="-122"/>
                <a:cs typeface="+mn-cs"/>
              </a:rPr>
              <a:t>基于</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的大量关键业务应用将使得</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网络成为全社会的神经网络。对于这样复杂巨系统，传统的漏洞防护、入侵检测等技术将遇到巨大的挑战。预计到</a:t>
            </a:r>
            <a:r>
              <a:rPr lang="en-US" sz="1200" kern="1200" dirty="0" smtClean="0">
                <a:solidFill>
                  <a:schemeClr val="tx1"/>
                </a:solidFill>
                <a:latin typeface="+mn-lt"/>
                <a:ea typeface="微软雅黑" panose="020B0503020204020204" pitchFamily="34" charset="-122"/>
                <a:cs typeface="+mn-cs"/>
              </a:rPr>
              <a:t>2020</a:t>
            </a:r>
            <a:r>
              <a:rPr lang="zh-CN" altLang="en-US" sz="1200" kern="1200" dirty="0" smtClean="0">
                <a:solidFill>
                  <a:schemeClr val="tx1"/>
                </a:solidFill>
                <a:latin typeface="+mn-lt"/>
                <a:ea typeface="微软雅黑" panose="020B0503020204020204" pitchFamily="34" charset="-122"/>
                <a:cs typeface="+mn-cs"/>
              </a:rPr>
              <a:t>年，大规模的物联网设备将达到</a:t>
            </a:r>
            <a:r>
              <a:rPr lang="en-US" sz="1200" kern="1200" dirty="0" smtClean="0">
                <a:solidFill>
                  <a:schemeClr val="tx1"/>
                </a:solidFill>
                <a:latin typeface="+mn-lt"/>
                <a:ea typeface="微软雅黑" panose="020B0503020204020204" pitchFamily="34" charset="-122"/>
                <a:cs typeface="+mn-cs"/>
              </a:rPr>
              <a:t>500</a:t>
            </a:r>
            <a:r>
              <a:rPr lang="zh-CN" altLang="en-US" sz="1200" kern="1200" dirty="0" smtClean="0">
                <a:solidFill>
                  <a:schemeClr val="tx1"/>
                </a:solidFill>
                <a:latin typeface="+mn-lt"/>
                <a:ea typeface="微软雅黑" panose="020B0503020204020204" pitchFamily="34" charset="-122"/>
                <a:cs typeface="+mn-cs"/>
              </a:rPr>
              <a:t>亿台，终端包括传感器网络、</a:t>
            </a:r>
            <a:r>
              <a:rPr lang="en-US" sz="1200" kern="1200" dirty="0" smtClean="0">
                <a:solidFill>
                  <a:schemeClr val="tx1"/>
                </a:solidFill>
                <a:latin typeface="+mn-lt"/>
                <a:ea typeface="微软雅黑" panose="020B0503020204020204" pitchFamily="34" charset="-122"/>
                <a:cs typeface="+mn-cs"/>
              </a:rPr>
              <a:t>RFID</a:t>
            </a:r>
            <a:r>
              <a:rPr lang="zh-CN" altLang="en-US" sz="1200" kern="1200" dirty="0" smtClean="0">
                <a:solidFill>
                  <a:schemeClr val="tx1"/>
                </a:solidFill>
                <a:latin typeface="+mn-lt"/>
                <a:ea typeface="微软雅黑" panose="020B0503020204020204" pitchFamily="34" charset="-122"/>
                <a:cs typeface="+mn-cs"/>
              </a:rPr>
              <a:t>标签、移动通信终端、近距离无线通信终端、摄像头以及物联网终端等，物联网终端具有环境复杂、资源受限、与应用密切相关、拓扑动态变化以及以数据为中心等特点，所以更加容易受到各种攻击，给网络完全造成较大的威胁</a:t>
            </a:r>
            <a:endParaRPr lang="en-US" altLang="zh-CN" sz="1200" kern="1200" dirty="0" smtClean="0">
              <a:solidFill>
                <a:schemeClr val="tx1"/>
              </a:solidFill>
              <a:latin typeface="+mn-lt"/>
              <a:ea typeface="微软雅黑" panose="020B0503020204020204" pitchFamily="34" charset="-122"/>
              <a:cs typeface="+mn-cs"/>
            </a:endParaRPr>
          </a:p>
          <a:p>
            <a:endParaRPr lang="en-US" altLang="zh-CN" sz="1200" kern="1200" dirty="0" smtClean="0">
              <a:solidFill>
                <a:schemeClr val="tx1"/>
              </a:solidFill>
              <a:latin typeface="+mn-lt"/>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网络将支持</a:t>
            </a:r>
            <a:r>
              <a:rPr lang="en-US" sz="1200" kern="1200" dirty="0" smtClean="0">
                <a:solidFill>
                  <a:schemeClr val="tx1"/>
                </a:solidFill>
                <a:latin typeface="+mn-lt"/>
                <a:ea typeface="微软雅黑" panose="020B0503020204020204" pitchFamily="34" charset="-122"/>
                <a:cs typeface="+mn-cs"/>
              </a:rPr>
              <a:t>WLAN</a:t>
            </a:r>
            <a:r>
              <a:rPr lang="zh-CN" altLang="en-US" sz="1200" kern="1200" dirty="0" smtClean="0">
                <a:solidFill>
                  <a:schemeClr val="tx1"/>
                </a:solidFill>
                <a:latin typeface="+mn-lt"/>
                <a:ea typeface="微软雅黑" panose="020B0503020204020204" pitchFamily="34" charset="-122"/>
                <a:cs typeface="+mn-cs"/>
              </a:rPr>
              <a:t>、</a:t>
            </a:r>
            <a:r>
              <a:rPr lang="en-US" sz="1200" kern="1200" dirty="0" smtClean="0">
                <a:solidFill>
                  <a:schemeClr val="tx1"/>
                </a:solidFill>
                <a:latin typeface="+mn-lt"/>
                <a:ea typeface="微软雅黑" panose="020B0503020204020204" pitchFamily="34" charset="-122"/>
                <a:cs typeface="+mn-cs"/>
              </a:rPr>
              <a:t>LTE</a:t>
            </a:r>
            <a:r>
              <a:rPr lang="zh-CN" altLang="en-US" sz="1200" kern="1200" dirty="0" smtClean="0">
                <a:solidFill>
                  <a:schemeClr val="tx1"/>
                </a:solidFill>
                <a:latin typeface="+mn-lt"/>
                <a:ea typeface="微软雅黑" panose="020B0503020204020204" pitchFamily="34" charset="-122"/>
                <a:cs typeface="+mn-cs"/>
              </a:rPr>
              <a:t>、</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等多种接入技术，不同接入方式之间可能频繁切换。同时新的</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架构将支持</a:t>
            </a:r>
            <a:r>
              <a:rPr lang="en-US" sz="1200" kern="1200" dirty="0" smtClean="0">
                <a:solidFill>
                  <a:schemeClr val="tx1"/>
                </a:solidFill>
                <a:latin typeface="+mn-lt"/>
                <a:ea typeface="微软雅黑" panose="020B0503020204020204" pitchFamily="34" charset="-122"/>
                <a:cs typeface="+mn-cs"/>
              </a:rPr>
              <a:t>D2D</a:t>
            </a:r>
            <a:r>
              <a:rPr lang="zh-CN" altLang="en-US" sz="1200" kern="1200" dirty="0" smtClean="0">
                <a:solidFill>
                  <a:schemeClr val="tx1"/>
                </a:solidFill>
                <a:latin typeface="+mn-lt"/>
                <a:ea typeface="微软雅黑" panose="020B0503020204020204" pitchFamily="34" charset="-122"/>
                <a:cs typeface="+mn-cs"/>
              </a:rPr>
              <a:t>（设备到设备）、</a:t>
            </a:r>
            <a:r>
              <a:rPr lang="en-US" sz="1200" kern="1200" dirty="0" smtClean="0">
                <a:solidFill>
                  <a:schemeClr val="tx1"/>
                </a:solidFill>
                <a:latin typeface="+mn-lt"/>
                <a:ea typeface="微软雅黑" panose="020B0503020204020204" pitchFamily="34" charset="-122"/>
                <a:cs typeface="+mn-cs"/>
              </a:rPr>
              <a:t>Wireless Mesh</a:t>
            </a:r>
            <a:r>
              <a:rPr lang="zh-CN" altLang="en-US" sz="1200" kern="1200" dirty="0" smtClean="0">
                <a:solidFill>
                  <a:schemeClr val="tx1"/>
                </a:solidFill>
                <a:latin typeface="+mn-lt"/>
                <a:ea typeface="微软雅黑" panose="020B0503020204020204" pitchFamily="34" charset="-122"/>
                <a:cs typeface="+mn-cs"/>
              </a:rPr>
              <a:t>等新型自组网方式，一定范围内的用户群组可以在不经过</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核心网、甚至不经过</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接入网的情况下自由组成通信网络。这使得现有网络安全手段的可感知性遇到巨大的挑战。</a:t>
            </a: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200" kern="1200" dirty="0" smtClean="0">
                <a:solidFill>
                  <a:schemeClr val="tx1"/>
                </a:solidFill>
                <a:latin typeface="+mn-lt"/>
                <a:ea typeface="微软雅黑" panose="020B0503020204020204" pitchFamily="34" charset="-122"/>
                <a:cs typeface="+mn-cs"/>
              </a:rPr>
              <a:t>未来</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通讯网络在工业互联网、智能电网、智能交通、智慧医疗等关键信息基础设施多个领域广泛应用，基于</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网络的国家新型基础设施将成为我国网络空间新的安全风险目标。</a:t>
            </a:r>
            <a:endParaRPr lang="en-US" altLang="zh-CN" sz="1200" kern="1200" dirty="0" smtClean="0">
              <a:solidFill>
                <a:schemeClr val="tx1"/>
              </a:solidFill>
              <a:latin typeface="+mn-lt"/>
              <a:ea typeface="微软雅黑" panose="020B0503020204020204" pitchFamily="34" charset="-122"/>
              <a:cs typeface="+mn-cs"/>
            </a:endParaRPr>
          </a:p>
          <a:p>
            <a:endParaRPr lang="en-US" altLang="zh-CN" sz="1200" kern="1200" dirty="0" smtClean="0">
              <a:solidFill>
                <a:schemeClr val="tx1"/>
              </a:solidFill>
              <a:latin typeface="+mn-lt"/>
              <a:ea typeface="微软雅黑" panose="020B0503020204020204" pitchFamily="34" charset="-122"/>
              <a:cs typeface="+mn-cs"/>
            </a:endParaRPr>
          </a:p>
          <a:p>
            <a:r>
              <a:rPr lang="zh-CN" altLang="en-US" sz="1200" kern="1200" dirty="0" smtClean="0">
                <a:solidFill>
                  <a:schemeClr val="tx1"/>
                </a:solidFill>
                <a:latin typeface="+mn-lt"/>
                <a:ea typeface="微软雅黑" panose="020B0503020204020204" pitchFamily="34" charset="-122"/>
                <a:cs typeface="+mn-cs"/>
              </a:rPr>
              <a:t>以电信网络诈骗、网络黑客攻击、侵犯公民个人信息、网络色情、网络赌博为代表的电信网络新型违法犯罪活动始终伴随着网络技术的发展而长期存在。</a:t>
            </a:r>
            <a:r>
              <a:rPr lang="en-US" sz="1200" kern="1200" dirty="0" smtClean="0">
                <a:solidFill>
                  <a:schemeClr val="tx1"/>
                </a:solidFill>
                <a:latin typeface="+mn-lt"/>
                <a:ea typeface="微软雅黑" panose="020B0503020204020204" pitchFamily="34" charset="-122"/>
                <a:cs typeface="+mn-cs"/>
              </a:rPr>
              <a:t>4G</a:t>
            </a:r>
            <a:r>
              <a:rPr lang="zh-CN" altLang="en-US" sz="1200" kern="1200" dirty="0" smtClean="0">
                <a:solidFill>
                  <a:schemeClr val="tx1"/>
                </a:solidFill>
                <a:latin typeface="+mn-lt"/>
                <a:ea typeface="微软雅黑" panose="020B0503020204020204" pitchFamily="34" charset="-122"/>
                <a:cs typeface="+mn-cs"/>
              </a:rPr>
              <a:t>、</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等移动通信技术的发展对经济社会发展带来便利的同时，也给电信网络新型违法犯罪提供了更广泛的空间，带来更加显著的社会安全风险</a:t>
            </a:r>
            <a:endParaRPr lang="en-US" altLang="zh-CN" sz="1200" kern="1200" dirty="0" smtClean="0">
              <a:solidFill>
                <a:schemeClr val="tx1"/>
              </a:solidFill>
              <a:latin typeface="+mn-lt"/>
              <a:ea typeface="微软雅黑" panose="020B0503020204020204" pitchFamily="34" charset="-122"/>
              <a:cs typeface="+mn-cs"/>
            </a:endParaRPr>
          </a:p>
          <a:p>
            <a:endParaRPr lang="en-US" altLang="zh-CN" sz="1200" kern="1200" dirty="0" smtClean="0">
              <a:solidFill>
                <a:schemeClr val="tx1"/>
              </a:solidFill>
              <a:latin typeface="+mn-lt"/>
              <a:ea typeface="微软雅黑" panose="020B0503020204020204" pitchFamily="34" charset="-122"/>
              <a:cs typeface="+mn-cs"/>
            </a:endParaRPr>
          </a:p>
          <a:p>
            <a:r>
              <a:rPr lang="zh-CN" altLang="en-US" sz="1200" kern="1200" dirty="0" smtClean="0">
                <a:solidFill>
                  <a:schemeClr val="tx1"/>
                </a:solidFill>
                <a:latin typeface="+mn-lt"/>
                <a:ea typeface="微软雅黑" panose="020B0503020204020204" pitchFamily="34" charset="-122"/>
                <a:cs typeface="+mn-cs"/>
              </a:rPr>
              <a:t>大数据已经成为一个十分重要的时代特征，</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网络的发展将会使这一特征更为明显和深化。新技术新业务终端将会承载更加庞大的数据数量，</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个人通信及垂直行业联网设备和数据将关系到个人和国家经济、工业等运行情况，数据一旦泄露容易造成国家和个人重大损失，</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数据安全保护挑战增大</a:t>
            </a:r>
            <a:endParaRPr lang="en-US" altLang="zh-CN" sz="1200" kern="1200" dirty="0" smtClean="0">
              <a:solidFill>
                <a:schemeClr val="tx1"/>
              </a:solidFill>
              <a:latin typeface="+mn-lt"/>
              <a:ea typeface="微软雅黑" panose="020B0503020204020204" pitchFamily="34" charset="-122"/>
              <a:cs typeface="+mn-cs"/>
            </a:endParaRPr>
          </a:p>
          <a:p>
            <a:endParaRPr lang="en-US" altLang="zh-CN" sz="1200" kern="1200" dirty="0" smtClean="0">
              <a:solidFill>
                <a:schemeClr val="tx1"/>
              </a:solidFill>
              <a:latin typeface="+mn-lt"/>
              <a:ea typeface="微软雅黑" panose="020B0503020204020204" pitchFamily="34" charset="-122"/>
              <a:cs typeface="+mn-cs"/>
            </a:endParaRPr>
          </a:p>
          <a:p>
            <a:r>
              <a:rPr lang="en-US" sz="1200" kern="1200" dirty="0" smtClean="0">
                <a:solidFill>
                  <a:schemeClr val="tx1"/>
                </a:solidFill>
                <a:latin typeface="+mn-lt"/>
                <a:ea typeface="微软雅黑" panose="020B0503020204020204" pitchFamily="34" charset="-122"/>
                <a:cs typeface="+mn-cs"/>
              </a:rPr>
              <a:t>5G </a:t>
            </a:r>
            <a:r>
              <a:rPr lang="zh-CN" altLang="en-US" sz="1200" kern="1200" dirty="0" smtClean="0">
                <a:solidFill>
                  <a:schemeClr val="tx1"/>
                </a:solidFill>
                <a:latin typeface="+mn-lt"/>
                <a:ea typeface="微软雅黑" panose="020B0503020204020204" pitchFamily="34" charset="-122"/>
                <a:cs typeface="+mn-cs"/>
              </a:rPr>
              <a:t>网络应用于工业自动化、自动驾驶、远程医疗等敏感场景时，对超高可靠性及超低延时性有着极为苛刻的要求。针对这类场景的攻击不必攻破系统组件，通过侧信道攻击、应用拒绝服务攻击等手段影响应用的传输速率、可靠性和延时等服务质量，就可能造成车毁人亡的灾难性后果</a:t>
            </a:r>
            <a:endParaRPr lang="en-US" altLang="zh-CN" sz="1200" kern="1200" dirty="0" smtClean="0">
              <a:solidFill>
                <a:schemeClr val="tx1"/>
              </a:solidFill>
              <a:latin typeface="+mn-lt"/>
              <a:ea typeface="微软雅黑" panose="020B0503020204020204" pitchFamily="34" charset="-122"/>
              <a:cs typeface="+mn-cs"/>
            </a:endParaRPr>
          </a:p>
          <a:p>
            <a:endParaRPr lang="en-US" altLang="zh-CN" sz="1200" kern="1200" dirty="0" smtClean="0">
              <a:solidFill>
                <a:schemeClr val="tx1"/>
              </a:solidFill>
              <a:latin typeface="+mn-lt"/>
              <a:ea typeface="微软雅黑" panose="020B0503020204020204" pitchFamily="34" charset="-122"/>
              <a:cs typeface="+mn-cs"/>
            </a:endParaRPr>
          </a:p>
          <a:p>
            <a:r>
              <a:rPr lang="en-US" sz="1200" kern="1200" dirty="0" smtClean="0">
                <a:solidFill>
                  <a:schemeClr val="tx1"/>
                </a:solidFill>
                <a:latin typeface="+mn-lt"/>
                <a:ea typeface="微软雅黑" panose="020B0503020204020204" pitchFamily="34" charset="-122"/>
                <a:cs typeface="+mn-cs"/>
              </a:rPr>
              <a:t>5G </a:t>
            </a:r>
            <a:r>
              <a:rPr lang="zh-CN" altLang="en-US" sz="1200" kern="1200" dirty="0" smtClean="0">
                <a:solidFill>
                  <a:schemeClr val="tx1"/>
                </a:solidFill>
                <a:latin typeface="+mn-lt"/>
                <a:ea typeface="微软雅黑" panose="020B0503020204020204" pitchFamily="34" charset="-122"/>
                <a:cs typeface="+mn-cs"/>
              </a:rPr>
              <a:t>的设计及应用是由业务驱动的，</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通信将成为控制流程中的重要环节。针对</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的攻击形态不必须是僵木蠕等手法，通过手段篡改控制流程中的正常控制参数，将会使得业务系统宕机甚至损毁。由于</a:t>
            </a:r>
            <a:r>
              <a:rPr lang="en-US" sz="1200" kern="1200" dirty="0" smtClean="0">
                <a:solidFill>
                  <a:schemeClr val="tx1"/>
                </a:solidFill>
                <a:latin typeface="+mn-lt"/>
                <a:ea typeface="微软雅黑" panose="020B0503020204020204" pitchFamily="34" charset="-122"/>
                <a:cs typeface="+mn-cs"/>
              </a:rPr>
              <a:t>5G</a:t>
            </a:r>
            <a:r>
              <a:rPr lang="zh-CN" altLang="en-US" sz="1200" kern="1200" dirty="0" smtClean="0">
                <a:solidFill>
                  <a:schemeClr val="tx1"/>
                </a:solidFill>
                <a:latin typeface="+mn-lt"/>
                <a:ea typeface="微软雅黑" panose="020B0503020204020204" pitchFamily="34" charset="-122"/>
                <a:cs typeface="+mn-cs"/>
              </a:rPr>
              <a:t>与各类垂直行业深度融合，将在各类不同业务领域面临个性化的防护需求，需要从业务出发重新考虑安全保护方式。不同的业务有不同的安全需求，例如，远程医疗需要高可靠性安全保护，而物联网业务需要低轻量级的安全保护。端到端的识别业务的安全需求，为不同的业务提供分级的安全保护，才能更好的为垂直行业提供安全服务</a:t>
            </a:r>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a:t>
            </a:fld>
            <a:endParaRPr lang="zh-CN" altLang="en-US"/>
          </a:p>
        </p:txBody>
      </p:sp>
    </p:spTree>
    <p:extLst>
      <p:ext uri="{BB962C8B-B14F-4D97-AF65-F5344CB8AC3E}">
        <p14:creationId xmlns="" xmlns:p14="http://schemas.microsoft.com/office/powerpoint/2010/main" val="2217102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微软雅黑" panose="020B0503020204020204" pitchFamily="34" charset="-122"/>
                <a:cs typeface="+mn-cs"/>
              </a:rPr>
              <a:t> </a:t>
            </a:r>
            <a:r>
              <a:rPr lang="zh-CN" altLang="en-US" sz="1200" b="0" i="0" kern="1200" baseline="0" dirty="0" smtClean="0">
                <a:solidFill>
                  <a:schemeClr val="tx1"/>
                </a:solidFill>
                <a:latin typeface="+mn-lt"/>
                <a:ea typeface="微软雅黑" panose="020B0503020204020204" pitchFamily="34" charset="-122"/>
                <a:cs typeface="+mn-cs"/>
              </a:rPr>
              <a:t> </a:t>
            </a:r>
            <a:r>
              <a:rPr lang="zh-CN" altLang="en-US" sz="1200" b="0" i="0" kern="1200" dirty="0" smtClean="0">
                <a:solidFill>
                  <a:schemeClr val="tx1"/>
                </a:solidFill>
                <a:latin typeface="+mn-lt"/>
                <a:ea typeface="微软雅黑" panose="020B0503020204020204" pitchFamily="34" charset="-122"/>
                <a:cs typeface="+mn-cs"/>
              </a:rPr>
              <a:t>通信科学与计算机科学相比，其中一大优势我认为是其全球标准化工作做得很好。国际电联（</a:t>
            </a:r>
            <a:r>
              <a:rPr lang="en-US" altLang="zh-CN" sz="1200" b="0" i="0" kern="1200" dirty="0" smtClean="0">
                <a:solidFill>
                  <a:schemeClr val="tx1"/>
                </a:solidFill>
                <a:latin typeface="+mn-lt"/>
                <a:ea typeface="微软雅黑" panose="020B0503020204020204" pitchFamily="34" charset="-122"/>
                <a:cs typeface="+mn-cs"/>
              </a:rPr>
              <a:t>ITU</a:t>
            </a:r>
            <a:r>
              <a:rPr lang="zh-CN" altLang="en-US" sz="1200" b="0" i="0" kern="1200" dirty="0" smtClean="0">
                <a:solidFill>
                  <a:schemeClr val="tx1"/>
                </a:solidFill>
                <a:latin typeface="+mn-lt"/>
                <a:ea typeface="微软雅黑" panose="020B0503020204020204" pitchFamily="34" charset="-122"/>
                <a:cs typeface="+mn-cs"/>
              </a:rPr>
              <a:t>）是联合国组成部分。国际电信联盟是</a:t>
            </a:r>
            <a:r>
              <a:rPr lang="zh-CN" altLang="en-US" sz="1200" b="1" i="0" u="none" strike="noStrike" kern="1200" dirty="0" smtClean="0">
                <a:solidFill>
                  <a:schemeClr val="tx1"/>
                </a:solidFill>
                <a:latin typeface="+mn-lt"/>
                <a:ea typeface="微软雅黑" panose="020B0503020204020204" pitchFamily="34" charset="-122"/>
                <a:cs typeface="+mn-cs"/>
                <a:hlinkClick r:id="rId3"/>
              </a:rPr>
              <a:t>联合国</a:t>
            </a:r>
            <a:r>
              <a:rPr lang="zh-CN" altLang="en-US" sz="1200" b="0" i="0" kern="1200" dirty="0" smtClean="0">
                <a:solidFill>
                  <a:schemeClr val="tx1"/>
                </a:solidFill>
                <a:latin typeface="+mn-lt"/>
                <a:ea typeface="微软雅黑" panose="020B0503020204020204" pitchFamily="34" charset="-122"/>
                <a:cs typeface="+mn-cs"/>
              </a:rPr>
              <a:t>的一个重要</a:t>
            </a:r>
            <a:r>
              <a:rPr lang="zh-CN" altLang="en-US" sz="1200" b="1" i="0" u="none" strike="noStrike" kern="1200" dirty="0" smtClean="0">
                <a:solidFill>
                  <a:schemeClr val="tx1"/>
                </a:solidFill>
                <a:latin typeface="+mn-lt"/>
                <a:ea typeface="微软雅黑" panose="020B0503020204020204" pitchFamily="34" charset="-122"/>
                <a:cs typeface="+mn-cs"/>
                <a:hlinkClick r:id="rId4"/>
              </a:rPr>
              <a:t>专门</a:t>
            </a:r>
            <a:r>
              <a:rPr lang="zh-CN" altLang="en-US" sz="1200" b="1" i="0" u="none" strike="noStrike" kern="1200" dirty="0" smtClean="0">
                <a:solidFill>
                  <a:schemeClr val="tx1"/>
                </a:solidFill>
                <a:latin typeface="+mn-lt"/>
                <a:ea typeface="微软雅黑" panose="020B0503020204020204" pitchFamily="34" charset="-122"/>
                <a:cs typeface="+mn-cs"/>
                <a:hlinkClick r:id="rId5"/>
              </a:rPr>
              <a:t>机构</a:t>
            </a:r>
            <a:r>
              <a:rPr lang="zh-CN" altLang="en-US" sz="1200" b="0" i="0" kern="1200" dirty="0" smtClean="0">
                <a:solidFill>
                  <a:schemeClr val="tx1"/>
                </a:solidFill>
                <a:latin typeface="+mn-lt"/>
                <a:ea typeface="微软雅黑" panose="020B0503020204020204" pitchFamily="34" charset="-122"/>
                <a:cs typeface="+mn-cs"/>
              </a:rPr>
              <a:t>，也是联合国机构中</a:t>
            </a:r>
            <a:r>
              <a:rPr lang="zh-CN" altLang="en-US" sz="1200" b="1" i="0" kern="1200" dirty="0" smtClean="0">
                <a:solidFill>
                  <a:schemeClr val="tx1"/>
                </a:solidFill>
                <a:latin typeface="+mn-lt"/>
                <a:ea typeface="微软雅黑" panose="020B0503020204020204" pitchFamily="34" charset="-122"/>
                <a:cs typeface="+mn-cs"/>
              </a:rPr>
              <a:t>历史最长</a:t>
            </a:r>
            <a:r>
              <a:rPr lang="zh-CN" altLang="en-US" sz="1200" b="0" i="0" kern="1200" dirty="0" smtClean="0">
                <a:solidFill>
                  <a:schemeClr val="tx1"/>
                </a:solidFill>
                <a:latin typeface="+mn-lt"/>
                <a:ea typeface="微软雅黑" panose="020B0503020204020204" pitchFamily="34" charset="-122"/>
                <a:cs typeface="+mn-cs"/>
              </a:rPr>
              <a:t>的一个</a:t>
            </a:r>
            <a:r>
              <a:rPr lang="zh-CN" altLang="en-US" sz="1200" b="0" i="0" u="none" strike="noStrike" kern="1200" dirty="0" smtClean="0">
                <a:solidFill>
                  <a:schemeClr val="tx1"/>
                </a:solidFill>
                <a:latin typeface="+mn-lt"/>
                <a:ea typeface="微软雅黑" panose="020B0503020204020204" pitchFamily="34" charset="-122"/>
                <a:cs typeface="+mn-cs"/>
                <a:hlinkClick r:id="rId6"/>
              </a:rPr>
              <a:t>国际组织</a:t>
            </a:r>
            <a:r>
              <a:rPr lang="zh-CN" altLang="en-US" sz="1200" b="0" i="0" kern="1200" dirty="0" smtClean="0">
                <a:solidFill>
                  <a:schemeClr val="tx1"/>
                </a:solidFill>
                <a:latin typeface="+mn-lt"/>
                <a:ea typeface="微软雅黑" panose="020B0503020204020204" pitchFamily="34" charset="-122"/>
                <a:cs typeface="+mn-cs"/>
              </a:rPr>
              <a:t>。简称</a:t>
            </a:r>
            <a:r>
              <a:rPr lang="zh-CN" altLang="en-US" sz="1200" b="1" i="0" kern="1200" dirty="0" smtClean="0">
                <a:solidFill>
                  <a:schemeClr val="tx1"/>
                </a:solidFill>
                <a:latin typeface="+mn-lt"/>
                <a:ea typeface="微软雅黑" panose="020B0503020204020204" pitchFamily="34" charset="-122"/>
                <a:cs typeface="+mn-cs"/>
              </a:rPr>
              <a:t>“国际</a:t>
            </a:r>
            <a:r>
              <a:rPr lang="zh-CN" altLang="en-US" sz="1200" b="1" i="0" u="none" strike="noStrike" kern="1200" dirty="0" smtClean="0">
                <a:solidFill>
                  <a:schemeClr val="tx1"/>
                </a:solidFill>
                <a:latin typeface="+mn-lt"/>
                <a:ea typeface="微软雅黑" panose="020B0503020204020204" pitchFamily="34" charset="-122"/>
                <a:cs typeface="+mn-cs"/>
                <a:hlinkClick r:id="rId7"/>
              </a:rPr>
              <a:t>电联</a:t>
            </a:r>
            <a:r>
              <a:rPr lang="zh-CN" altLang="en-US" sz="1200" b="1" i="0" kern="1200" dirty="0" smtClean="0">
                <a:solidFill>
                  <a:schemeClr val="tx1"/>
                </a:solidFill>
                <a:latin typeface="+mn-lt"/>
                <a:ea typeface="微软雅黑" panose="020B0503020204020204" pitchFamily="34" charset="-122"/>
                <a:cs typeface="+mn-cs"/>
              </a:rPr>
              <a:t>”、“</a:t>
            </a:r>
            <a:r>
              <a:rPr lang="zh-CN" altLang="en-US" sz="1200" b="1" i="0" u="none" strike="noStrike" kern="1200" dirty="0" smtClean="0">
                <a:solidFill>
                  <a:schemeClr val="tx1"/>
                </a:solidFill>
                <a:latin typeface="+mn-lt"/>
                <a:ea typeface="微软雅黑" panose="020B0503020204020204" pitchFamily="34" charset="-122"/>
                <a:cs typeface="+mn-cs"/>
                <a:hlinkClick r:id="rId8"/>
              </a:rPr>
              <a:t>电联</a:t>
            </a:r>
            <a:r>
              <a:rPr lang="zh-CN" altLang="en-US" sz="1200" b="1" i="0" kern="1200" dirty="0" smtClean="0">
                <a:solidFill>
                  <a:schemeClr val="tx1"/>
                </a:solidFill>
                <a:latin typeface="+mn-lt"/>
                <a:ea typeface="微软雅黑" panose="020B0503020204020204" pitchFamily="34" charset="-122"/>
                <a:cs typeface="+mn-cs"/>
              </a:rPr>
              <a:t>”或“</a:t>
            </a:r>
            <a:r>
              <a:rPr lang="en-US" altLang="zh-CN" sz="1200" b="1" i="0" kern="1200" dirty="0" smtClean="0">
                <a:solidFill>
                  <a:schemeClr val="tx1"/>
                </a:solidFill>
                <a:latin typeface="+mn-lt"/>
                <a:ea typeface="微软雅黑" panose="020B0503020204020204" pitchFamily="34" charset="-122"/>
                <a:cs typeface="+mn-cs"/>
              </a:rPr>
              <a:t>ITU”</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2014</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10</a:t>
            </a:r>
            <a:r>
              <a:rPr lang="zh-CN" altLang="en-US" sz="1200" b="0" i="0" kern="1200" dirty="0" smtClean="0">
                <a:solidFill>
                  <a:schemeClr val="tx1"/>
                </a:solidFill>
                <a:latin typeface="+mn-lt"/>
                <a:ea typeface="微软雅黑" panose="020B0503020204020204" pitchFamily="34" charset="-122"/>
                <a:cs typeface="+mn-cs"/>
              </a:rPr>
              <a:t>月</a:t>
            </a:r>
            <a:r>
              <a:rPr lang="en-US" altLang="zh-CN" sz="1200" b="0" i="0" kern="1200" dirty="0" smtClean="0">
                <a:solidFill>
                  <a:schemeClr val="tx1"/>
                </a:solidFill>
                <a:latin typeface="+mn-lt"/>
                <a:ea typeface="微软雅黑" panose="020B0503020204020204" pitchFamily="34" charset="-122"/>
                <a:cs typeface="+mn-cs"/>
              </a:rPr>
              <a:t>23</a:t>
            </a:r>
            <a:r>
              <a:rPr lang="zh-CN" altLang="en-US" sz="1200" b="0" i="0" kern="1200" dirty="0" smtClean="0">
                <a:solidFill>
                  <a:schemeClr val="tx1"/>
                </a:solidFill>
                <a:latin typeface="+mn-lt"/>
                <a:ea typeface="微软雅黑" panose="020B0503020204020204" pitchFamily="34" charset="-122"/>
                <a:cs typeface="+mn-cs"/>
              </a:rPr>
              <a:t>日，</a:t>
            </a:r>
            <a:r>
              <a:rPr lang="zh-CN" altLang="en-US" sz="1200" b="0" i="0" u="none" strike="noStrike" kern="1200" dirty="0" smtClean="0">
                <a:solidFill>
                  <a:schemeClr val="tx1"/>
                </a:solidFill>
                <a:latin typeface="+mn-lt"/>
                <a:ea typeface="微软雅黑" panose="020B0503020204020204" pitchFamily="34" charset="-122"/>
                <a:cs typeface="+mn-cs"/>
                <a:hlinkClick r:id="rId9"/>
              </a:rPr>
              <a:t>赵厚麟</a:t>
            </a:r>
            <a:r>
              <a:rPr lang="zh-CN" altLang="en-US" sz="1200" b="0" i="0" kern="1200" dirty="0" smtClean="0">
                <a:solidFill>
                  <a:schemeClr val="tx1"/>
                </a:solidFill>
                <a:latin typeface="+mn-lt"/>
                <a:ea typeface="微软雅黑" panose="020B0503020204020204" pitchFamily="34" charset="-122"/>
                <a:cs typeface="+mn-cs"/>
              </a:rPr>
              <a:t>当选国际电信联盟新一任秘书长，成为国际电信联盟</a:t>
            </a:r>
            <a:r>
              <a:rPr lang="en-US" altLang="zh-CN" sz="1200" b="0" i="0" kern="1200" dirty="0" smtClean="0">
                <a:solidFill>
                  <a:schemeClr val="tx1"/>
                </a:solidFill>
                <a:latin typeface="+mn-lt"/>
                <a:ea typeface="微软雅黑" panose="020B0503020204020204" pitchFamily="34" charset="-122"/>
                <a:cs typeface="+mn-cs"/>
              </a:rPr>
              <a:t>150</a:t>
            </a:r>
            <a:r>
              <a:rPr lang="zh-CN" altLang="en-US" sz="1200" b="0" i="0" kern="1200" dirty="0" smtClean="0">
                <a:solidFill>
                  <a:schemeClr val="tx1"/>
                </a:solidFill>
                <a:latin typeface="+mn-lt"/>
                <a:ea typeface="微软雅黑" panose="020B0503020204020204" pitchFamily="34" charset="-122"/>
                <a:cs typeface="+mn-cs"/>
              </a:rPr>
              <a:t>年历史上首位中国籍秘书长。</a:t>
            </a:r>
            <a:r>
              <a:rPr lang="en-US" altLang="zh-CN" sz="1200" b="0" i="0" kern="1200" dirty="0" smtClean="0">
                <a:solidFill>
                  <a:schemeClr val="tx1"/>
                </a:solidFill>
                <a:latin typeface="+mn-lt"/>
                <a:ea typeface="微软雅黑" panose="020B0503020204020204" pitchFamily="34" charset="-122"/>
                <a:cs typeface="+mn-cs"/>
              </a:rPr>
              <a:t>ITU</a:t>
            </a:r>
            <a:r>
              <a:rPr lang="zh-CN" altLang="en-US" sz="1200" b="0" i="0" kern="1200" dirty="0" smtClean="0">
                <a:solidFill>
                  <a:schemeClr val="tx1"/>
                </a:solidFill>
                <a:latin typeface="+mn-lt"/>
                <a:ea typeface="微软雅黑" panose="020B0503020204020204" pitchFamily="34" charset="-122"/>
                <a:cs typeface="+mn-cs"/>
              </a:rPr>
              <a:t>在标准驱动技术进步方面起到了十分重要的作用。</a:t>
            </a:r>
            <a:endParaRPr lang="en-US" altLang="zh-CN" sz="1200" b="0" i="0" kern="1200" dirty="0" smtClean="0">
              <a:solidFill>
                <a:schemeClr val="tx1"/>
              </a:solidFill>
              <a:latin typeface="+mn-lt"/>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latin typeface="+mn-lt"/>
                <a:ea typeface="微软雅黑" panose="020B0503020204020204" pitchFamily="34" charset="-122"/>
                <a:cs typeface="+mn-cs"/>
              </a:rPr>
              <a:t>  3GPP</a:t>
            </a:r>
            <a:r>
              <a:rPr lang="zh-CN" altLang="en-US" sz="1200" b="0" i="0" kern="1200" dirty="0" smtClean="0">
                <a:solidFill>
                  <a:schemeClr val="tx1"/>
                </a:solidFill>
                <a:latin typeface="+mn-lt"/>
                <a:ea typeface="微软雅黑" panose="020B0503020204020204" pitchFamily="34" charset="-122"/>
                <a:cs typeface="+mn-cs"/>
              </a:rPr>
              <a:t>成立于</a:t>
            </a:r>
            <a:r>
              <a:rPr lang="en-US" altLang="zh-CN" sz="1200" b="0" i="0" kern="1200" dirty="0" smtClean="0">
                <a:solidFill>
                  <a:schemeClr val="tx1"/>
                </a:solidFill>
                <a:latin typeface="+mn-lt"/>
                <a:ea typeface="微软雅黑" panose="020B0503020204020204" pitchFamily="34" charset="-122"/>
                <a:cs typeface="+mn-cs"/>
              </a:rPr>
              <a:t>1998</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12</a:t>
            </a:r>
            <a:r>
              <a:rPr lang="zh-CN" altLang="en-US" sz="1200" b="0" i="0" kern="1200" dirty="0" smtClean="0">
                <a:solidFill>
                  <a:schemeClr val="tx1"/>
                </a:solidFill>
                <a:latin typeface="+mn-lt"/>
                <a:ea typeface="微软雅黑" panose="020B0503020204020204" pitchFamily="34" charset="-122"/>
                <a:cs typeface="+mn-cs"/>
              </a:rPr>
              <a:t>月，多个电信标准组织伙伴共同签署了</a:t>
            </a:r>
            <a:r>
              <a:rPr lang="en-US" altLang="zh-CN" sz="1200" b="0" i="0" kern="1200" dirty="0" smtClean="0">
                <a:solidFill>
                  <a:schemeClr val="tx1"/>
                </a:solidFill>
                <a:latin typeface="+mn-lt"/>
                <a:ea typeface="微软雅黑" panose="020B0503020204020204" pitchFamily="34" charset="-122"/>
                <a:cs typeface="+mn-cs"/>
              </a:rPr>
              <a:t>《</a:t>
            </a:r>
            <a:r>
              <a:rPr lang="zh-CN" altLang="en-US" sz="1200" b="0" i="0" kern="1200" dirty="0" smtClean="0">
                <a:solidFill>
                  <a:schemeClr val="tx1"/>
                </a:solidFill>
                <a:latin typeface="+mn-lt"/>
                <a:ea typeface="微软雅黑" panose="020B0503020204020204" pitchFamily="34" charset="-122"/>
                <a:cs typeface="+mn-cs"/>
              </a:rPr>
              <a:t>第三代伙伴计划协议</a:t>
            </a:r>
            <a:r>
              <a:rPr lang="en-US" altLang="zh-CN" sz="1200" b="0" i="0" kern="1200" dirty="0" smtClean="0">
                <a:solidFill>
                  <a:schemeClr val="tx1"/>
                </a:solidFill>
                <a:latin typeface="+mn-lt"/>
                <a:ea typeface="微软雅黑" panose="020B0503020204020204" pitchFamily="34" charset="-122"/>
                <a:cs typeface="+mn-cs"/>
              </a:rPr>
              <a:t>》</a:t>
            </a:r>
            <a:r>
              <a:rPr lang="zh-CN" altLang="en-US" sz="1200" b="0" i="0" kern="1200" dirty="0" smtClean="0">
                <a:solidFill>
                  <a:schemeClr val="tx1"/>
                </a:solidFill>
                <a:latin typeface="+mn-lt"/>
                <a:ea typeface="微软雅黑" panose="020B0503020204020204" pitchFamily="34" charset="-122"/>
                <a:cs typeface="+mn-cs"/>
              </a:rPr>
              <a:t>。目前有欧洲的</a:t>
            </a:r>
            <a:r>
              <a:rPr lang="en-US" altLang="zh-CN" sz="1200" b="0" i="0" kern="1200" dirty="0" smtClean="0">
                <a:solidFill>
                  <a:schemeClr val="tx1"/>
                </a:solidFill>
                <a:latin typeface="+mn-lt"/>
                <a:ea typeface="微软雅黑" panose="020B0503020204020204" pitchFamily="34" charset="-122"/>
                <a:cs typeface="+mn-cs"/>
              </a:rPr>
              <a:t>ETSI</a:t>
            </a:r>
            <a:r>
              <a:rPr lang="zh-CN" altLang="en-US" sz="1200" b="0" i="0" kern="1200" dirty="0" smtClean="0">
                <a:solidFill>
                  <a:schemeClr val="tx1"/>
                </a:solidFill>
                <a:latin typeface="+mn-lt"/>
                <a:ea typeface="微软雅黑" panose="020B0503020204020204" pitchFamily="34" charset="-122"/>
                <a:cs typeface="+mn-cs"/>
              </a:rPr>
              <a:t>、美国的</a:t>
            </a:r>
            <a:r>
              <a:rPr lang="en-US" altLang="zh-CN" sz="1200" b="0" i="0" kern="1200" dirty="0" smtClean="0">
                <a:solidFill>
                  <a:schemeClr val="tx1"/>
                </a:solidFill>
                <a:latin typeface="+mn-lt"/>
                <a:ea typeface="微软雅黑" panose="020B0503020204020204" pitchFamily="34" charset="-122"/>
                <a:cs typeface="+mn-cs"/>
              </a:rPr>
              <a:t>ATIS</a:t>
            </a:r>
            <a:r>
              <a:rPr lang="zh-CN" altLang="en-US" sz="1200" b="0" i="0" kern="1200" dirty="0" smtClean="0">
                <a:solidFill>
                  <a:schemeClr val="tx1"/>
                </a:solidFill>
                <a:latin typeface="+mn-lt"/>
                <a:ea typeface="微软雅黑" panose="020B0503020204020204" pitchFamily="34" charset="-122"/>
                <a:cs typeface="+mn-cs"/>
              </a:rPr>
              <a:t>、日本的</a:t>
            </a:r>
            <a:r>
              <a:rPr lang="en-US" altLang="zh-CN" sz="1200" b="0" i="0" kern="1200" dirty="0" smtClean="0">
                <a:solidFill>
                  <a:schemeClr val="tx1"/>
                </a:solidFill>
                <a:latin typeface="+mn-lt"/>
                <a:ea typeface="微软雅黑" panose="020B0503020204020204" pitchFamily="34" charset="-122"/>
                <a:cs typeface="+mn-cs"/>
              </a:rPr>
              <a:t>TTC</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ARIB</a:t>
            </a:r>
            <a:r>
              <a:rPr lang="zh-CN" altLang="en-US" sz="1200" b="0" i="0" kern="1200" dirty="0" smtClean="0">
                <a:solidFill>
                  <a:schemeClr val="tx1"/>
                </a:solidFill>
                <a:latin typeface="+mn-lt"/>
                <a:ea typeface="微软雅黑" panose="020B0503020204020204" pitchFamily="34" charset="-122"/>
                <a:cs typeface="+mn-cs"/>
              </a:rPr>
              <a:t>、韩国的</a:t>
            </a:r>
            <a:r>
              <a:rPr lang="en-US" altLang="zh-CN" sz="1200" b="0" i="0" kern="1200" dirty="0" smtClean="0">
                <a:solidFill>
                  <a:schemeClr val="tx1"/>
                </a:solidFill>
                <a:latin typeface="+mn-lt"/>
                <a:ea typeface="微软雅黑" panose="020B0503020204020204" pitchFamily="34" charset="-122"/>
                <a:cs typeface="+mn-cs"/>
              </a:rPr>
              <a:t>TTA</a:t>
            </a:r>
            <a:r>
              <a:rPr lang="zh-CN" altLang="en-US" sz="1200" b="0" i="0" kern="1200" dirty="0" smtClean="0">
                <a:solidFill>
                  <a:schemeClr val="tx1"/>
                </a:solidFill>
                <a:latin typeface="+mn-lt"/>
                <a:ea typeface="微软雅黑" panose="020B0503020204020204" pitchFamily="34" charset="-122"/>
                <a:cs typeface="+mn-cs"/>
              </a:rPr>
              <a:t>、印度的</a:t>
            </a:r>
            <a:r>
              <a:rPr lang="en-US" altLang="zh-CN" sz="1200" b="0" i="0" kern="1200" dirty="0" smtClean="0">
                <a:solidFill>
                  <a:schemeClr val="tx1"/>
                </a:solidFill>
                <a:latin typeface="+mn-lt"/>
                <a:ea typeface="微软雅黑" panose="020B0503020204020204" pitchFamily="34" charset="-122"/>
                <a:cs typeface="+mn-cs"/>
              </a:rPr>
              <a:t>TSDSI</a:t>
            </a:r>
            <a:r>
              <a:rPr lang="zh-CN" altLang="en-US" sz="1200" b="0" i="0" kern="1200" dirty="0" smtClean="0">
                <a:solidFill>
                  <a:schemeClr val="tx1"/>
                </a:solidFill>
                <a:latin typeface="+mn-lt"/>
                <a:ea typeface="微软雅黑" panose="020B0503020204020204" pitchFamily="34" charset="-122"/>
                <a:cs typeface="+mn-cs"/>
              </a:rPr>
              <a:t>以及我国的</a:t>
            </a:r>
            <a:r>
              <a:rPr lang="en-US" altLang="zh-CN" sz="1200" b="0" i="0" kern="1200" dirty="0" smtClean="0">
                <a:solidFill>
                  <a:schemeClr val="tx1"/>
                </a:solidFill>
                <a:latin typeface="+mn-lt"/>
                <a:ea typeface="微软雅黑" panose="020B0503020204020204" pitchFamily="34" charset="-122"/>
                <a:cs typeface="+mn-cs"/>
              </a:rPr>
              <a:t>CCSA</a:t>
            </a:r>
            <a:r>
              <a:rPr lang="zh-CN" altLang="en-US" sz="1200" b="0" i="0" kern="1200" dirty="0" smtClean="0">
                <a:solidFill>
                  <a:schemeClr val="tx1"/>
                </a:solidFill>
                <a:latin typeface="+mn-lt"/>
                <a:ea typeface="微软雅黑" panose="020B0503020204020204" pitchFamily="34" charset="-122"/>
                <a:cs typeface="+mn-cs"/>
              </a:rPr>
              <a:t>作为</a:t>
            </a:r>
            <a:r>
              <a:rPr lang="en-US" altLang="zh-CN" sz="1200" b="0" i="0" kern="1200" dirty="0" smtClean="0">
                <a:solidFill>
                  <a:schemeClr val="tx1"/>
                </a:solidFill>
                <a:latin typeface="+mn-lt"/>
                <a:ea typeface="微软雅黑" panose="020B0503020204020204" pitchFamily="34" charset="-122"/>
                <a:cs typeface="+mn-cs"/>
              </a:rPr>
              <a:t>3GPP</a:t>
            </a:r>
            <a:r>
              <a:rPr lang="zh-CN" altLang="en-US" sz="1200" b="0" i="0" kern="1200" dirty="0" smtClean="0">
                <a:solidFill>
                  <a:schemeClr val="tx1"/>
                </a:solidFill>
                <a:latin typeface="+mn-lt"/>
                <a:ea typeface="微软雅黑" panose="020B0503020204020204" pitchFamily="34" charset="-122"/>
                <a:cs typeface="+mn-cs"/>
              </a:rPr>
              <a:t>的</a:t>
            </a:r>
            <a:r>
              <a:rPr lang="en-US" altLang="zh-CN" sz="1200" b="0" i="0" kern="1200" dirty="0" smtClean="0">
                <a:solidFill>
                  <a:schemeClr val="tx1"/>
                </a:solidFill>
                <a:latin typeface="+mn-lt"/>
                <a:ea typeface="微软雅黑" panose="020B0503020204020204" pitchFamily="34" charset="-122"/>
                <a:cs typeface="+mn-cs"/>
              </a:rPr>
              <a:t>7</a:t>
            </a:r>
            <a:r>
              <a:rPr lang="zh-CN" altLang="en-US" sz="1200" b="0" i="0" kern="1200" dirty="0" smtClean="0">
                <a:solidFill>
                  <a:schemeClr val="tx1"/>
                </a:solidFill>
                <a:latin typeface="+mn-lt"/>
                <a:ea typeface="微软雅黑" panose="020B0503020204020204" pitchFamily="34" charset="-122"/>
                <a:cs typeface="+mn-cs"/>
              </a:rPr>
              <a:t>个组织伙伴（</a:t>
            </a:r>
            <a:r>
              <a:rPr lang="en-US" altLang="zh-CN" sz="1200" b="0" i="0" kern="1200" dirty="0" smtClean="0">
                <a:solidFill>
                  <a:schemeClr val="tx1"/>
                </a:solidFill>
                <a:latin typeface="+mn-lt"/>
                <a:ea typeface="微软雅黑" panose="020B0503020204020204" pitchFamily="34" charset="-122"/>
                <a:cs typeface="+mn-cs"/>
              </a:rPr>
              <a:t>OP</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2G</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3G 4G</a:t>
            </a:r>
            <a:r>
              <a:rPr lang="zh-CN" altLang="en-US" sz="1200" b="0" i="0" kern="1200" dirty="0" smtClean="0">
                <a:solidFill>
                  <a:schemeClr val="tx1"/>
                </a:solidFill>
                <a:latin typeface="+mn-lt"/>
                <a:ea typeface="微软雅黑" panose="020B0503020204020204" pitchFamily="34" charset="-122"/>
                <a:cs typeface="+mn-cs"/>
              </a:rPr>
              <a:t>技术均是这个组织的成果。中国通信标准化协会 </a:t>
            </a:r>
            <a:r>
              <a:rPr lang="en-US" altLang="zh-CN" sz="1200" b="0" i="0" kern="1200" dirty="0" smtClean="0">
                <a:solidFill>
                  <a:schemeClr val="tx1"/>
                </a:solidFill>
                <a:latin typeface="+mn-lt"/>
                <a:ea typeface="微软雅黑" panose="020B0503020204020204" pitchFamily="34" charset="-122"/>
                <a:cs typeface="+mn-cs"/>
              </a:rPr>
              <a:t>(</a:t>
            </a:r>
            <a:r>
              <a:rPr lang="zh-CN" altLang="en-US" sz="1200" b="0" i="0" kern="1200" dirty="0" smtClean="0">
                <a:solidFill>
                  <a:schemeClr val="tx1"/>
                </a:solidFill>
                <a:latin typeface="+mn-lt"/>
                <a:ea typeface="微软雅黑" panose="020B0503020204020204" pitchFamily="34" charset="-122"/>
                <a:cs typeface="+mn-cs"/>
              </a:rPr>
              <a:t>英文译名为：</a:t>
            </a:r>
            <a:r>
              <a:rPr lang="en-US" sz="1200" b="0" i="0" kern="1200" dirty="0" smtClean="0">
                <a:solidFill>
                  <a:schemeClr val="tx1"/>
                </a:solidFill>
                <a:latin typeface="+mn-lt"/>
                <a:ea typeface="微软雅黑" panose="020B0503020204020204" pitchFamily="34" charset="-122"/>
                <a:cs typeface="+mn-cs"/>
              </a:rPr>
              <a:t>China Communications Standards Association，</a:t>
            </a:r>
            <a:r>
              <a:rPr lang="zh-CN" altLang="en-US" sz="1200" b="0" i="0" kern="1200" dirty="0" smtClean="0">
                <a:solidFill>
                  <a:schemeClr val="tx1"/>
                </a:solidFill>
                <a:latin typeface="+mn-lt"/>
                <a:ea typeface="微软雅黑" panose="020B0503020204020204" pitchFamily="34" charset="-122"/>
                <a:cs typeface="+mn-cs"/>
              </a:rPr>
              <a:t>缩写为：</a:t>
            </a:r>
            <a:r>
              <a:rPr lang="en-US" sz="1200" b="0" i="0" kern="1200" dirty="0" smtClean="0">
                <a:solidFill>
                  <a:schemeClr val="tx1"/>
                </a:solidFill>
                <a:latin typeface="+mn-lt"/>
                <a:ea typeface="微软雅黑" panose="020B0503020204020204" pitchFamily="34" charset="-122"/>
                <a:cs typeface="+mn-cs"/>
              </a:rPr>
              <a:t>CCSA)</a:t>
            </a:r>
            <a:r>
              <a:rPr lang="zh-CN" altLang="en-US" sz="1200" b="0" i="0" kern="1200" dirty="0" smtClean="0">
                <a:solidFill>
                  <a:schemeClr val="tx1"/>
                </a:solidFill>
                <a:latin typeface="+mn-lt"/>
                <a:ea typeface="微软雅黑" panose="020B0503020204020204" pitchFamily="34" charset="-122"/>
                <a:cs typeface="+mn-cs"/>
              </a:rPr>
              <a:t>。目前有</a:t>
            </a:r>
            <a:r>
              <a:rPr lang="en-US" altLang="zh-CN" sz="1200" b="0" i="0" kern="1200" dirty="0" smtClean="0">
                <a:solidFill>
                  <a:schemeClr val="tx1"/>
                </a:solidFill>
                <a:latin typeface="+mn-lt"/>
                <a:ea typeface="微软雅黑" panose="020B0503020204020204" pitchFamily="34" charset="-122"/>
                <a:cs typeface="+mn-cs"/>
              </a:rPr>
              <a:t>39</a:t>
            </a:r>
            <a:r>
              <a:rPr lang="zh-CN" altLang="en-US" sz="1200" b="0" i="0" kern="1200" dirty="0" smtClean="0">
                <a:solidFill>
                  <a:schemeClr val="tx1"/>
                </a:solidFill>
                <a:latin typeface="+mn-lt"/>
                <a:ea typeface="微软雅黑" panose="020B0503020204020204" pitchFamily="34" charset="-122"/>
                <a:cs typeface="+mn-cs"/>
              </a:rPr>
              <a:t>个国家的</a:t>
            </a:r>
            <a:r>
              <a:rPr lang="en-US" altLang="zh-CN" sz="1200" b="0" i="0" kern="1200" dirty="0" smtClean="0">
                <a:solidFill>
                  <a:schemeClr val="tx1"/>
                </a:solidFill>
                <a:latin typeface="+mn-lt"/>
                <a:ea typeface="微软雅黑" panose="020B0503020204020204" pitchFamily="34" charset="-122"/>
                <a:cs typeface="+mn-cs"/>
              </a:rPr>
              <a:t>400</a:t>
            </a:r>
            <a:r>
              <a:rPr lang="zh-CN" altLang="en-US" sz="1200" b="0" i="0" kern="1200" dirty="0" smtClean="0">
                <a:solidFill>
                  <a:schemeClr val="tx1"/>
                </a:solidFill>
                <a:latin typeface="+mn-lt"/>
                <a:ea typeface="微软雅黑" panose="020B0503020204020204" pitchFamily="34" charset="-122"/>
                <a:cs typeface="+mn-cs"/>
              </a:rPr>
              <a:t>家公司代表，每年大约有</a:t>
            </a:r>
            <a:r>
              <a:rPr lang="en-US" altLang="zh-CN" sz="1200" b="0" i="0" kern="1200" dirty="0" smtClean="0">
                <a:solidFill>
                  <a:schemeClr val="tx1"/>
                </a:solidFill>
                <a:latin typeface="+mn-lt"/>
                <a:ea typeface="微软雅黑" panose="020B0503020204020204" pitchFamily="34" charset="-122"/>
                <a:cs typeface="+mn-cs"/>
              </a:rPr>
              <a:t>5</a:t>
            </a:r>
            <a:r>
              <a:rPr lang="zh-CN" altLang="en-US" sz="1200" b="0" i="0" kern="1200" dirty="0" smtClean="0">
                <a:solidFill>
                  <a:schemeClr val="tx1"/>
                </a:solidFill>
                <a:latin typeface="+mn-lt"/>
                <a:ea typeface="微软雅黑" panose="020B0503020204020204" pitchFamily="34" charset="-122"/>
                <a:cs typeface="+mn-cs"/>
              </a:rPr>
              <a:t>万人参加各类标准讨论、提交相关文档</a:t>
            </a:r>
            <a:r>
              <a:rPr lang="en-US" altLang="zh-CN" sz="1200" b="0" i="0" kern="1200" dirty="0" smtClean="0">
                <a:solidFill>
                  <a:schemeClr val="tx1"/>
                </a:solidFill>
                <a:latin typeface="+mn-lt"/>
                <a:ea typeface="微软雅黑" panose="020B0503020204020204" pitchFamily="34" charset="-122"/>
                <a:cs typeface="+mn-cs"/>
              </a:rPr>
              <a:t>4</a:t>
            </a:r>
            <a:r>
              <a:rPr lang="zh-CN" altLang="en-US" sz="1200" b="0" i="0" kern="1200" dirty="0" smtClean="0">
                <a:solidFill>
                  <a:schemeClr val="tx1"/>
                </a:solidFill>
                <a:latin typeface="+mn-lt"/>
                <a:ea typeface="微软雅黑" panose="020B0503020204020204" pitchFamily="34" charset="-122"/>
                <a:cs typeface="+mn-cs"/>
              </a:rPr>
              <a:t>万份。</a:t>
            </a:r>
            <a:r>
              <a:rPr lang="en-US" altLang="zh-CN" sz="1200" b="0" i="0" kern="1200" dirty="0" smtClean="0">
                <a:solidFill>
                  <a:schemeClr val="tx1"/>
                </a:solidFill>
                <a:latin typeface="+mn-lt"/>
                <a:ea typeface="微软雅黑" panose="020B0503020204020204" pitchFamily="34" charset="-122"/>
                <a:cs typeface="+mn-cs"/>
              </a:rPr>
              <a:t>3GPP</a:t>
            </a:r>
            <a:r>
              <a:rPr lang="zh-CN" altLang="en-US" sz="1200" b="0" i="0" kern="1200" dirty="0" smtClean="0">
                <a:solidFill>
                  <a:schemeClr val="tx1"/>
                </a:solidFill>
                <a:latin typeface="+mn-lt"/>
                <a:ea typeface="微软雅黑" panose="020B0503020204020204" pitchFamily="34" charset="-122"/>
                <a:cs typeface="+mn-cs"/>
              </a:rPr>
              <a:t>组织下设</a:t>
            </a:r>
            <a:r>
              <a:rPr lang="en-US" altLang="zh-CN" sz="1200" b="0" i="0" kern="1200" dirty="0" smtClean="0">
                <a:solidFill>
                  <a:schemeClr val="tx1"/>
                </a:solidFill>
                <a:latin typeface="+mn-lt"/>
                <a:ea typeface="微软雅黑" panose="020B0503020204020204" pitchFamily="34" charset="-122"/>
                <a:cs typeface="+mn-cs"/>
              </a:rPr>
              <a:t>SA</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RAN</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CT</a:t>
            </a:r>
            <a:r>
              <a:rPr lang="zh-CN" altLang="en-US" sz="1200" b="0" i="0" kern="1200" dirty="0" smtClean="0">
                <a:solidFill>
                  <a:schemeClr val="tx1"/>
                </a:solidFill>
                <a:latin typeface="+mn-lt"/>
                <a:ea typeface="微软雅黑" panose="020B0503020204020204" pitchFamily="34" charset="-122"/>
                <a:cs typeface="+mn-cs"/>
              </a:rPr>
              <a:t>三大技术规范组，每个规范组下面有可以分为多个小组，其中最为核心的是无线接入</a:t>
            </a:r>
            <a:r>
              <a:rPr lang="en-US" altLang="zh-CN" sz="1200" b="0" i="0" kern="1200" dirty="0" smtClean="0">
                <a:solidFill>
                  <a:schemeClr val="tx1"/>
                </a:solidFill>
                <a:latin typeface="+mn-lt"/>
                <a:ea typeface="微软雅黑" panose="020B0503020204020204" pitchFamily="34" charset="-122"/>
                <a:cs typeface="+mn-cs"/>
              </a:rPr>
              <a:t>RAN</a:t>
            </a:r>
            <a:r>
              <a:rPr lang="zh-CN" altLang="en-US" sz="1200" b="0" i="0" kern="1200" dirty="0" smtClean="0">
                <a:solidFill>
                  <a:schemeClr val="tx1"/>
                </a:solidFill>
                <a:latin typeface="+mn-lt"/>
                <a:ea typeface="微软雅黑" panose="020B0503020204020204" pitchFamily="34" charset="-122"/>
                <a:cs typeface="+mn-cs"/>
              </a:rPr>
              <a:t>下的</a:t>
            </a:r>
            <a:r>
              <a:rPr lang="en-US" altLang="zh-CN" sz="1200" b="0" i="0" kern="1200" dirty="0" smtClean="0">
                <a:solidFill>
                  <a:schemeClr val="tx1"/>
                </a:solidFill>
                <a:latin typeface="+mn-lt"/>
                <a:ea typeface="微软雅黑" panose="020B0503020204020204" pitchFamily="34" charset="-122"/>
                <a:cs typeface="+mn-cs"/>
              </a:rPr>
              <a:t>RAN 1</a:t>
            </a:r>
            <a:r>
              <a:rPr lang="zh-CN" altLang="en-US" sz="1200" b="0" i="0" kern="1200" dirty="0" smtClean="0">
                <a:solidFill>
                  <a:schemeClr val="tx1"/>
                </a:solidFill>
                <a:latin typeface="+mn-lt"/>
                <a:ea typeface="微软雅黑" panose="020B0503020204020204" pitchFamily="34" charset="-122"/>
                <a:cs typeface="+mn-cs"/>
              </a:rPr>
              <a:t>和</a:t>
            </a:r>
            <a:r>
              <a:rPr lang="en-US" altLang="zh-CN" sz="1200" b="0" i="0" kern="1200" dirty="0" smtClean="0">
                <a:solidFill>
                  <a:schemeClr val="tx1"/>
                </a:solidFill>
                <a:latin typeface="+mn-lt"/>
                <a:ea typeface="微软雅黑" panose="020B0503020204020204" pitchFamily="34" charset="-122"/>
                <a:cs typeface="+mn-cs"/>
              </a:rPr>
              <a:t>RAN 2</a:t>
            </a:r>
            <a:r>
              <a:rPr lang="zh-CN" altLang="en-US" sz="1200" b="0" i="0" kern="1200" dirty="0" smtClean="0">
                <a:solidFill>
                  <a:schemeClr val="tx1"/>
                </a:solidFill>
                <a:latin typeface="+mn-lt"/>
                <a:ea typeface="微软雅黑" panose="020B0503020204020204" pitchFamily="34" charset="-122"/>
                <a:cs typeface="+mn-cs"/>
              </a:rPr>
              <a:t>。</a:t>
            </a:r>
            <a:endParaRPr lang="en-US" sz="1200" b="0" i="0" kern="1200" dirty="0" smtClean="0">
              <a:solidFill>
                <a:schemeClr val="tx1"/>
              </a:solidFill>
              <a:latin typeface="+mn-lt"/>
              <a:ea typeface="微软雅黑" panose="020B0503020204020204" pitchFamily="34" charset="-122"/>
              <a:cs typeface="+mn-cs"/>
            </a:endParaRPr>
          </a:p>
          <a:p>
            <a:r>
              <a:rPr lang="en-US" altLang="zh-CN" sz="1200" b="0" i="0" kern="1200" dirty="0" smtClean="0">
                <a:solidFill>
                  <a:schemeClr val="tx1"/>
                </a:solidFill>
                <a:latin typeface="+mn-lt"/>
                <a:ea typeface="微软雅黑" panose="020B0503020204020204" pitchFamily="34" charset="-122"/>
                <a:cs typeface="+mn-cs"/>
              </a:rPr>
              <a:t>  2015</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10</a:t>
            </a:r>
            <a:r>
              <a:rPr lang="zh-CN" altLang="en-US" sz="1200" b="0" i="0" kern="1200" dirty="0" smtClean="0">
                <a:solidFill>
                  <a:schemeClr val="tx1"/>
                </a:solidFill>
                <a:latin typeface="+mn-lt"/>
                <a:ea typeface="微软雅黑" panose="020B0503020204020204" pitchFamily="34" charset="-122"/>
                <a:cs typeface="+mn-cs"/>
              </a:rPr>
              <a:t>月</a:t>
            </a:r>
            <a:r>
              <a:rPr lang="en-US" altLang="zh-CN" sz="1200" b="0" i="0" kern="1200" dirty="0" smtClean="0">
                <a:solidFill>
                  <a:schemeClr val="tx1"/>
                </a:solidFill>
                <a:latin typeface="+mn-lt"/>
                <a:ea typeface="微软雅黑" panose="020B0503020204020204" pitchFamily="34" charset="-122"/>
                <a:cs typeface="+mn-cs"/>
              </a:rPr>
              <a:t>26</a:t>
            </a:r>
            <a:r>
              <a:rPr lang="zh-CN" altLang="en-US" sz="1200" b="0" i="0" kern="1200" dirty="0" smtClean="0">
                <a:solidFill>
                  <a:schemeClr val="tx1"/>
                </a:solidFill>
                <a:latin typeface="+mn-lt"/>
                <a:ea typeface="微软雅黑" panose="020B0503020204020204" pitchFamily="34" charset="-122"/>
                <a:cs typeface="+mn-cs"/>
              </a:rPr>
              <a:t>日至</a:t>
            </a:r>
            <a:r>
              <a:rPr lang="en-US" altLang="zh-CN" sz="1200" b="0" i="0" kern="1200" dirty="0" smtClean="0">
                <a:solidFill>
                  <a:schemeClr val="tx1"/>
                </a:solidFill>
                <a:latin typeface="+mn-lt"/>
                <a:ea typeface="微软雅黑" panose="020B0503020204020204" pitchFamily="34" charset="-122"/>
                <a:cs typeface="+mn-cs"/>
              </a:rPr>
              <a:t>30</a:t>
            </a:r>
            <a:r>
              <a:rPr lang="zh-CN" altLang="en-US" sz="1200" b="0" i="0" kern="1200" dirty="0" smtClean="0">
                <a:solidFill>
                  <a:schemeClr val="tx1"/>
                </a:solidFill>
                <a:latin typeface="+mn-lt"/>
                <a:ea typeface="微软雅黑" panose="020B0503020204020204" pitchFamily="34" charset="-122"/>
                <a:cs typeface="+mn-cs"/>
              </a:rPr>
              <a:t>日，在瑞士</a:t>
            </a:r>
            <a:r>
              <a:rPr lang="zh-CN" altLang="en-US" sz="1200" b="0" i="0" u="none" strike="noStrike" kern="1200" dirty="0" smtClean="0">
                <a:solidFill>
                  <a:schemeClr val="tx1"/>
                </a:solidFill>
                <a:latin typeface="+mn-lt"/>
                <a:ea typeface="微软雅黑" panose="020B0503020204020204" pitchFamily="34" charset="-122"/>
                <a:cs typeface="+mn-cs"/>
                <a:hlinkClick r:id="rId10"/>
              </a:rPr>
              <a:t>日内瓦</a:t>
            </a:r>
            <a:r>
              <a:rPr lang="zh-CN" altLang="en-US" sz="1200" b="0" i="0" kern="1200" dirty="0" smtClean="0">
                <a:solidFill>
                  <a:schemeClr val="tx1"/>
                </a:solidFill>
                <a:latin typeface="+mn-lt"/>
                <a:ea typeface="微软雅黑" panose="020B0503020204020204" pitchFamily="34" charset="-122"/>
                <a:cs typeface="+mn-cs"/>
              </a:rPr>
              <a:t>召开的</a:t>
            </a:r>
            <a:r>
              <a:rPr lang="en-US" altLang="zh-CN" sz="1200" b="0" i="0" kern="1200" dirty="0" smtClean="0">
                <a:solidFill>
                  <a:schemeClr val="tx1"/>
                </a:solidFill>
                <a:latin typeface="+mn-lt"/>
                <a:ea typeface="微软雅黑" panose="020B0503020204020204" pitchFamily="34" charset="-122"/>
                <a:cs typeface="+mn-cs"/>
              </a:rPr>
              <a:t>2015</a:t>
            </a:r>
            <a:r>
              <a:rPr lang="zh-CN" altLang="en-US" sz="1200" b="0" i="0" kern="1200" dirty="0" smtClean="0">
                <a:solidFill>
                  <a:schemeClr val="tx1"/>
                </a:solidFill>
                <a:latin typeface="+mn-lt"/>
                <a:ea typeface="微软雅黑" panose="020B0503020204020204" pitchFamily="34" charset="-122"/>
                <a:cs typeface="+mn-cs"/>
              </a:rPr>
              <a:t>无线电通信全会上，国际电联无线电通信部门</a:t>
            </a:r>
            <a:r>
              <a:rPr lang="en-US" altLang="zh-CN" sz="1200" b="0" i="0" kern="1200" dirty="0" smtClean="0">
                <a:solidFill>
                  <a:schemeClr val="tx1"/>
                </a:solidFill>
                <a:latin typeface="+mn-lt"/>
                <a:ea typeface="微软雅黑" panose="020B0503020204020204" pitchFamily="34" charset="-122"/>
                <a:cs typeface="+mn-cs"/>
              </a:rPr>
              <a:t>(ITU-R)</a:t>
            </a:r>
            <a:r>
              <a:rPr lang="zh-CN" altLang="en-US" sz="1200" b="0" i="0" kern="1200" dirty="0" smtClean="0">
                <a:solidFill>
                  <a:schemeClr val="tx1"/>
                </a:solidFill>
                <a:latin typeface="+mn-lt"/>
                <a:ea typeface="微软雅黑" panose="020B0503020204020204" pitchFamily="34" charset="-122"/>
                <a:cs typeface="+mn-cs"/>
              </a:rPr>
              <a:t> 正式确定了</a:t>
            </a:r>
            <a:r>
              <a:rPr lang="en-US" altLang="zh-CN" sz="1200" b="0" i="0" kern="1200" dirty="0" smtClean="0">
                <a:solidFill>
                  <a:schemeClr val="tx1"/>
                </a:solidFill>
                <a:latin typeface="+mn-lt"/>
                <a:ea typeface="微软雅黑" panose="020B0503020204020204" pitchFamily="34" charset="-122"/>
                <a:cs typeface="+mn-cs"/>
              </a:rPr>
              <a:t>5G</a:t>
            </a:r>
            <a:r>
              <a:rPr lang="zh-CN" altLang="en-US" sz="1200" b="0" i="0" kern="1200" dirty="0" smtClean="0">
                <a:solidFill>
                  <a:schemeClr val="tx1"/>
                </a:solidFill>
                <a:latin typeface="+mn-lt"/>
                <a:ea typeface="微软雅黑" panose="020B0503020204020204" pitchFamily="34" charset="-122"/>
                <a:cs typeface="+mn-cs"/>
              </a:rPr>
              <a:t>的法定名称是</a:t>
            </a:r>
            <a:r>
              <a:rPr lang="en-US" altLang="zh-CN" sz="1200" b="0" i="0" kern="1200" dirty="0" smtClean="0">
                <a:solidFill>
                  <a:schemeClr val="tx1"/>
                </a:solidFill>
                <a:latin typeface="+mn-lt"/>
                <a:ea typeface="微软雅黑" panose="020B0503020204020204" pitchFamily="34" charset="-122"/>
                <a:cs typeface="+mn-cs"/>
              </a:rPr>
              <a:t>IMT-2020,</a:t>
            </a:r>
            <a:r>
              <a:rPr lang="en-US" altLang="zh-CN" sz="1200" b="1" i="0" kern="1200" dirty="0" smtClean="0">
                <a:solidFill>
                  <a:schemeClr val="tx1"/>
                </a:solidFill>
                <a:latin typeface="+mn-lt"/>
                <a:ea typeface="微软雅黑" panose="020B0503020204020204" pitchFamily="34" charset="-122"/>
                <a:cs typeface="+mn-cs"/>
              </a:rPr>
              <a:t>(</a:t>
            </a:r>
            <a:r>
              <a:rPr lang="en-US" sz="1200" b="1" i="0" kern="1200" dirty="0" smtClean="0">
                <a:solidFill>
                  <a:schemeClr val="tx1"/>
                </a:solidFill>
                <a:latin typeface="+mn-lt"/>
                <a:ea typeface="微软雅黑" panose="020B0503020204020204" pitchFamily="34" charset="-122"/>
                <a:cs typeface="+mn-cs"/>
              </a:rPr>
              <a:t>International Mobile Telecommunications-2020)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微软雅黑" panose="020B0503020204020204" pitchFamily="34" charset="-122"/>
                <a:cs typeface="+mn-cs"/>
              </a:rPr>
              <a:t>  R15</a:t>
            </a:r>
            <a:r>
              <a:rPr lang="zh-CN" altLang="en-US" sz="1200" b="0" i="0" kern="1200" baseline="0" dirty="0" smtClean="0">
                <a:solidFill>
                  <a:schemeClr val="tx1"/>
                </a:solidFill>
                <a:latin typeface="+mn-lt"/>
                <a:ea typeface="微软雅黑" panose="020B0503020204020204" pitchFamily="34" charset="-122"/>
                <a:cs typeface="+mn-cs"/>
              </a:rPr>
              <a:t>的主要标准文献网上均可查到。</a:t>
            </a:r>
            <a:r>
              <a:rPr lang="en-US" altLang="zh-CN" dirty="0" smtClean="0"/>
              <a:t>R16 </a:t>
            </a:r>
            <a:r>
              <a:rPr lang="zh-CN" altLang="en-US" sz="1200" b="0" i="0" kern="1200" dirty="0" smtClean="0">
                <a:solidFill>
                  <a:schemeClr val="tx1"/>
                </a:solidFill>
                <a:latin typeface="+mn-lt"/>
                <a:ea typeface="微软雅黑" panose="020B0503020204020204" pitchFamily="34" charset="-122"/>
                <a:cs typeface="+mn-cs"/>
              </a:rPr>
              <a:t>初期原规划在</a:t>
            </a:r>
            <a:r>
              <a:rPr lang="en-US" altLang="zh-CN" sz="1200" b="0" i="0" kern="1200" dirty="0" smtClean="0">
                <a:solidFill>
                  <a:schemeClr val="tx1"/>
                </a:solidFill>
                <a:latin typeface="+mn-lt"/>
                <a:ea typeface="微软雅黑" panose="020B0503020204020204" pitchFamily="34" charset="-122"/>
                <a:cs typeface="+mn-cs"/>
              </a:rPr>
              <a:t>2019</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12</a:t>
            </a:r>
            <a:r>
              <a:rPr lang="zh-CN" altLang="en-US" sz="1200" b="0" i="0" kern="1200" dirty="0" smtClean="0">
                <a:solidFill>
                  <a:schemeClr val="tx1"/>
                </a:solidFill>
                <a:latin typeface="+mn-lt"/>
                <a:ea typeface="微软雅黑" panose="020B0503020204020204" pitchFamily="34" charset="-122"/>
                <a:cs typeface="+mn-cs"/>
              </a:rPr>
              <a:t>月完成，</a:t>
            </a:r>
            <a:r>
              <a:rPr lang="en-US" altLang="zh-CN" sz="1200" b="0" i="0" kern="1200" dirty="0" smtClean="0">
                <a:solidFill>
                  <a:schemeClr val="tx1"/>
                </a:solidFill>
                <a:latin typeface="+mn-lt"/>
                <a:ea typeface="微软雅黑" panose="020B0503020204020204" pitchFamily="34" charset="-122"/>
                <a:cs typeface="+mn-cs"/>
              </a:rPr>
              <a:t>2020</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3</a:t>
            </a:r>
            <a:r>
              <a:rPr lang="zh-CN" altLang="en-US" sz="1200" b="0" i="0" kern="1200" dirty="0" smtClean="0">
                <a:solidFill>
                  <a:schemeClr val="tx1"/>
                </a:solidFill>
                <a:latin typeface="+mn-lt"/>
                <a:ea typeface="微软雅黑" panose="020B0503020204020204" pitchFamily="34" charset="-122"/>
                <a:cs typeface="+mn-cs"/>
              </a:rPr>
              <a:t>月冻结。</a:t>
            </a:r>
            <a:r>
              <a:rPr lang="en-US" altLang="zh-CN" sz="1200" b="0" i="0" kern="1200" dirty="0" smtClean="0">
                <a:solidFill>
                  <a:schemeClr val="tx1"/>
                </a:solidFill>
                <a:latin typeface="+mn-lt"/>
                <a:ea typeface="微软雅黑" panose="020B0503020204020204" pitchFamily="34" charset="-122"/>
                <a:cs typeface="+mn-cs"/>
              </a:rPr>
              <a:t>R16</a:t>
            </a:r>
            <a:r>
              <a:rPr lang="zh-CN" altLang="en-US" sz="1200" b="0" i="0" kern="1200" dirty="0" smtClean="0">
                <a:solidFill>
                  <a:schemeClr val="tx1"/>
                </a:solidFill>
                <a:latin typeface="+mn-lt"/>
                <a:ea typeface="微软雅黑" panose="020B0503020204020204" pitchFamily="34" charset="-122"/>
                <a:cs typeface="+mn-cs"/>
              </a:rPr>
              <a:t>延迟发布。在考虑</a:t>
            </a:r>
            <a:r>
              <a:rPr lang="en-US" altLang="zh-CN" sz="1200" b="0" i="0" kern="1200" dirty="0" smtClean="0">
                <a:solidFill>
                  <a:schemeClr val="tx1"/>
                </a:solidFill>
                <a:latin typeface="+mn-lt"/>
                <a:ea typeface="微软雅黑" panose="020B0503020204020204" pitchFamily="34" charset="-122"/>
                <a:cs typeface="+mn-cs"/>
              </a:rPr>
              <a:t>Rel-16</a:t>
            </a:r>
            <a:r>
              <a:rPr lang="zh-CN" altLang="en-US" sz="1200" b="0" i="0" kern="1200" dirty="0" smtClean="0">
                <a:solidFill>
                  <a:schemeClr val="tx1"/>
                </a:solidFill>
                <a:latin typeface="+mn-lt"/>
                <a:ea typeface="微软雅黑" panose="020B0503020204020204" pitchFamily="34" charset="-122"/>
                <a:cs typeface="+mn-cs"/>
              </a:rPr>
              <a:t>增强技术议题较多下，于</a:t>
            </a:r>
            <a:r>
              <a:rPr lang="en-US" altLang="zh-CN" sz="1200" b="0" i="0" kern="1200" dirty="0" smtClean="0">
                <a:solidFill>
                  <a:schemeClr val="tx1"/>
                </a:solidFill>
                <a:latin typeface="+mn-lt"/>
                <a:ea typeface="微软雅黑" panose="020B0503020204020204" pitchFamily="34" charset="-122"/>
                <a:cs typeface="+mn-cs"/>
              </a:rPr>
              <a:t>2018</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12</a:t>
            </a:r>
            <a:r>
              <a:rPr lang="zh-CN" altLang="en-US" sz="1200" b="0" i="0" kern="1200" dirty="0" smtClean="0">
                <a:solidFill>
                  <a:schemeClr val="tx1"/>
                </a:solidFill>
                <a:latin typeface="+mn-lt"/>
                <a:ea typeface="微软雅黑" panose="020B0503020204020204" pitchFamily="34" charset="-122"/>
                <a:cs typeface="+mn-cs"/>
              </a:rPr>
              <a:t>月</a:t>
            </a:r>
            <a:r>
              <a:rPr lang="en-US" altLang="zh-CN" sz="1200" b="0" i="0" kern="1200" dirty="0" smtClean="0">
                <a:solidFill>
                  <a:schemeClr val="tx1"/>
                </a:solidFill>
                <a:latin typeface="+mn-lt"/>
                <a:ea typeface="微软雅黑" panose="020B0503020204020204" pitchFamily="34" charset="-122"/>
                <a:cs typeface="+mn-cs"/>
              </a:rPr>
              <a:t>3GPP</a:t>
            </a:r>
            <a:r>
              <a:rPr lang="zh-CN" altLang="en-US" sz="1200" b="0" i="0" kern="1200" dirty="0" smtClean="0">
                <a:solidFill>
                  <a:schemeClr val="tx1"/>
                </a:solidFill>
                <a:latin typeface="+mn-lt"/>
                <a:ea typeface="微软雅黑" panose="020B0503020204020204" pitchFamily="34" charset="-122"/>
                <a:cs typeface="+mn-cs"/>
              </a:rPr>
              <a:t>第</a:t>
            </a:r>
            <a:r>
              <a:rPr lang="en-US" altLang="zh-CN" sz="1200" b="0" i="0" kern="1200" dirty="0" smtClean="0">
                <a:solidFill>
                  <a:schemeClr val="tx1"/>
                </a:solidFill>
                <a:latin typeface="+mn-lt"/>
                <a:ea typeface="微软雅黑" panose="020B0503020204020204" pitchFamily="34" charset="-122"/>
                <a:cs typeface="+mn-cs"/>
              </a:rPr>
              <a:t>82</a:t>
            </a:r>
            <a:r>
              <a:rPr lang="zh-CN" altLang="en-US" sz="1200" b="0" i="0" kern="1200" dirty="0" smtClean="0">
                <a:solidFill>
                  <a:schemeClr val="tx1"/>
                </a:solidFill>
                <a:latin typeface="+mn-lt"/>
                <a:ea typeface="微软雅黑" panose="020B0503020204020204" pitchFamily="34" charset="-122"/>
                <a:cs typeface="+mn-cs"/>
              </a:rPr>
              <a:t>次会中，</a:t>
            </a:r>
            <a:r>
              <a:rPr lang="en-US" altLang="zh-CN" sz="1200" b="0" i="0" kern="1200" dirty="0" smtClean="0">
                <a:solidFill>
                  <a:schemeClr val="tx1"/>
                </a:solidFill>
                <a:latin typeface="+mn-lt"/>
                <a:ea typeface="微软雅黑" panose="020B0503020204020204" pitchFamily="34" charset="-122"/>
                <a:cs typeface="+mn-cs"/>
              </a:rPr>
              <a:t>3GPP</a:t>
            </a:r>
            <a:r>
              <a:rPr lang="zh-CN" altLang="en-US" sz="1200" b="0" i="0" kern="1200" dirty="0" smtClean="0">
                <a:solidFill>
                  <a:schemeClr val="tx1"/>
                </a:solidFill>
                <a:latin typeface="+mn-lt"/>
                <a:ea typeface="微软雅黑" panose="020B0503020204020204" pitchFamily="34" charset="-122"/>
                <a:cs typeface="+mn-cs"/>
              </a:rPr>
              <a:t>对</a:t>
            </a:r>
            <a:r>
              <a:rPr lang="en-US" altLang="zh-CN" sz="1200" b="0" i="0" kern="1200" dirty="0" smtClean="0">
                <a:solidFill>
                  <a:schemeClr val="tx1"/>
                </a:solidFill>
                <a:latin typeface="+mn-lt"/>
                <a:ea typeface="微软雅黑" panose="020B0503020204020204" pitchFamily="34" charset="-122"/>
                <a:cs typeface="+mn-cs"/>
              </a:rPr>
              <a:t>Rel-16</a:t>
            </a:r>
            <a:r>
              <a:rPr lang="zh-CN" altLang="en-US" sz="1200" b="0" i="0" kern="1200" dirty="0" smtClean="0">
                <a:solidFill>
                  <a:schemeClr val="tx1"/>
                </a:solidFill>
                <a:latin typeface="+mn-lt"/>
                <a:ea typeface="微软雅黑" panose="020B0503020204020204" pitchFamily="34" charset="-122"/>
                <a:cs typeface="+mn-cs"/>
              </a:rPr>
              <a:t>时间计划进行递延，</a:t>
            </a:r>
            <a:r>
              <a:rPr lang="en-US" altLang="zh-CN" sz="1200" b="0" i="0" kern="1200" dirty="0" smtClean="0">
                <a:solidFill>
                  <a:schemeClr val="tx1"/>
                </a:solidFill>
                <a:latin typeface="+mn-lt"/>
                <a:ea typeface="微软雅黑" panose="020B0503020204020204" pitchFamily="34" charset="-122"/>
                <a:cs typeface="+mn-cs"/>
              </a:rPr>
              <a:t>Rel-16</a:t>
            </a:r>
            <a:r>
              <a:rPr lang="zh-CN" altLang="en-US" sz="1200" b="0" i="0" kern="1200" dirty="0" smtClean="0">
                <a:solidFill>
                  <a:schemeClr val="tx1"/>
                </a:solidFill>
                <a:latin typeface="+mn-lt"/>
                <a:ea typeface="微软雅黑" panose="020B0503020204020204" pitchFamily="34" charset="-122"/>
                <a:cs typeface="+mn-cs"/>
              </a:rPr>
              <a:t>于</a:t>
            </a:r>
            <a:r>
              <a:rPr lang="en-US" altLang="zh-CN" sz="1200" b="0" i="0" kern="1200" dirty="0" smtClean="0">
                <a:solidFill>
                  <a:schemeClr val="tx1"/>
                </a:solidFill>
                <a:latin typeface="+mn-lt"/>
                <a:ea typeface="微软雅黑" panose="020B0503020204020204" pitchFamily="34" charset="-122"/>
                <a:cs typeface="+mn-cs"/>
              </a:rPr>
              <a:t>2020</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6</a:t>
            </a:r>
            <a:r>
              <a:rPr lang="zh-CN" altLang="en-US" sz="1200" b="0" i="0" kern="1200" dirty="0" smtClean="0">
                <a:solidFill>
                  <a:schemeClr val="tx1"/>
                </a:solidFill>
                <a:latin typeface="+mn-lt"/>
                <a:ea typeface="微软雅黑" panose="020B0503020204020204" pitchFamily="34" charset="-122"/>
                <a:cs typeface="+mn-cs"/>
              </a:rPr>
              <a:t>月完成冻结。</a:t>
            </a:r>
            <a:r>
              <a:rPr lang="en-US" altLang="zh-CN" sz="1200" b="0" i="0" kern="1200" dirty="0" smtClean="0">
                <a:solidFill>
                  <a:schemeClr val="tx1"/>
                </a:solidFill>
                <a:latin typeface="+mn-lt"/>
                <a:ea typeface="微软雅黑" panose="020B0503020204020204" pitchFamily="34" charset="-122"/>
                <a:cs typeface="+mn-cs"/>
              </a:rPr>
              <a:t>Rel-17</a:t>
            </a:r>
            <a:r>
              <a:rPr lang="zh-CN" altLang="en-US" sz="1200" b="0" i="0" kern="1200" dirty="0" smtClean="0">
                <a:solidFill>
                  <a:schemeClr val="tx1"/>
                </a:solidFill>
                <a:latin typeface="+mn-lt"/>
                <a:ea typeface="微软雅黑" panose="020B0503020204020204" pitchFamily="34" charset="-122"/>
                <a:cs typeface="+mn-cs"/>
              </a:rPr>
              <a:t>的几个关键时间点已经确定。</a:t>
            </a:r>
            <a:r>
              <a:rPr lang="en-US" altLang="zh-CN" sz="1200" b="0" i="0" kern="1200" dirty="0" smtClean="0">
                <a:solidFill>
                  <a:schemeClr val="tx1"/>
                </a:solidFill>
                <a:latin typeface="+mn-lt"/>
                <a:ea typeface="微软雅黑" panose="020B0503020204020204" pitchFamily="34" charset="-122"/>
                <a:cs typeface="+mn-cs"/>
              </a:rPr>
              <a:t>2020</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12</a:t>
            </a:r>
            <a:r>
              <a:rPr lang="zh-CN" altLang="en-US" sz="1200" b="0" i="0" kern="1200" dirty="0" smtClean="0">
                <a:solidFill>
                  <a:schemeClr val="tx1"/>
                </a:solidFill>
                <a:latin typeface="+mn-lt"/>
                <a:ea typeface="微软雅黑" panose="020B0503020204020204" pitchFamily="34" charset="-122"/>
                <a:cs typeface="+mn-cs"/>
              </a:rPr>
              <a:t>月最终确认批准</a:t>
            </a:r>
            <a:r>
              <a:rPr lang="en-US" altLang="zh-CN" sz="1200" b="0" i="0" kern="1200" dirty="0" smtClean="0">
                <a:solidFill>
                  <a:schemeClr val="tx1"/>
                </a:solidFill>
                <a:latin typeface="+mn-lt"/>
                <a:ea typeface="微软雅黑" panose="020B0503020204020204" pitchFamily="34" charset="-122"/>
                <a:cs typeface="+mn-cs"/>
              </a:rPr>
              <a:t>Rel-17</a:t>
            </a:r>
            <a:r>
              <a:rPr lang="zh-CN" altLang="en-US" sz="1200" b="0" i="0" kern="1200" dirty="0" smtClean="0">
                <a:solidFill>
                  <a:schemeClr val="tx1"/>
                </a:solidFill>
                <a:latin typeface="+mn-lt"/>
                <a:ea typeface="微软雅黑" panose="020B0503020204020204" pitchFamily="34" charset="-122"/>
                <a:cs typeface="+mn-cs"/>
              </a:rPr>
              <a:t>的内容，开始正式</a:t>
            </a:r>
            <a:r>
              <a:rPr lang="en-US" altLang="zh-CN" sz="1200" b="0" i="0" kern="1200" dirty="0" smtClean="0">
                <a:solidFill>
                  <a:schemeClr val="tx1"/>
                </a:solidFill>
                <a:latin typeface="+mn-lt"/>
                <a:ea typeface="微软雅黑" panose="020B0503020204020204" pitchFamily="34" charset="-122"/>
                <a:cs typeface="+mn-cs"/>
              </a:rPr>
              <a:t>Rel-17</a:t>
            </a:r>
            <a:r>
              <a:rPr lang="zh-CN" altLang="en-US" sz="1200" b="0" i="0" kern="1200" dirty="0" smtClean="0">
                <a:solidFill>
                  <a:schemeClr val="tx1"/>
                </a:solidFill>
                <a:latin typeface="+mn-lt"/>
                <a:ea typeface="微软雅黑" panose="020B0503020204020204" pitchFamily="34" charset="-122"/>
                <a:cs typeface="+mn-cs"/>
              </a:rPr>
              <a:t>规范制定。</a:t>
            </a:r>
            <a:r>
              <a:rPr lang="en-US" altLang="zh-CN" sz="1200" b="0" i="0" kern="1200" dirty="0" smtClean="0">
                <a:solidFill>
                  <a:schemeClr val="tx1"/>
                </a:solidFill>
                <a:latin typeface="+mn-lt"/>
                <a:ea typeface="微软雅黑" panose="020B0503020204020204" pitchFamily="34" charset="-122"/>
                <a:cs typeface="+mn-cs"/>
              </a:rPr>
              <a:t>2021</a:t>
            </a:r>
            <a:r>
              <a:rPr lang="zh-CN" altLang="en-US" sz="1200" b="0" i="0" kern="1200" dirty="0" smtClean="0">
                <a:solidFill>
                  <a:schemeClr val="tx1"/>
                </a:solidFill>
                <a:latin typeface="+mn-lt"/>
                <a:ea typeface="微软雅黑" panose="020B0503020204020204" pitchFamily="34" charset="-122"/>
                <a:cs typeface="+mn-cs"/>
              </a:rPr>
              <a:t>年</a:t>
            </a:r>
            <a:r>
              <a:rPr lang="en-US" altLang="zh-CN" sz="1200" b="0" i="0" kern="1200" dirty="0" smtClean="0">
                <a:solidFill>
                  <a:schemeClr val="tx1"/>
                </a:solidFill>
                <a:latin typeface="+mn-lt"/>
                <a:ea typeface="微软雅黑" panose="020B0503020204020204" pitchFamily="34" charset="-122"/>
                <a:cs typeface="+mn-cs"/>
              </a:rPr>
              <a:t>6</a:t>
            </a:r>
            <a:r>
              <a:rPr lang="zh-CN" altLang="en-US" sz="1200" b="0" i="0" kern="1200" dirty="0" smtClean="0">
                <a:solidFill>
                  <a:schemeClr val="tx1"/>
                </a:solidFill>
                <a:latin typeface="+mn-lt"/>
                <a:ea typeface="微软雅黑" panose="020B0503020204020204" pitchFamily="34" charset="-122"/>
                <a:cs typeface="+mn-cs"/>
              </a:rPr>
              <a:t>月冻结规范。</a:t>
            </a:r>
            <a:r>
              <a:rPr lang="en-US" altLang="zh-CN" sz="1200" b="0" i="0" kern="1200" dirty="0" smtClean="0">
                <a:solidFill>
                  <a:schemeClr val="tx1"/>
                </a:solidFill>
                <a:latin typeface="+mn-lt"/>
                <a:ea typeface="微软雅黑" panose="020B0503020204020204" pitchFamily="34" charset="-122"/>
                <a:cs typeface="+mn-cs"/>
              </a:rPr>
              <a:t>Rel-17</a:t>
            </a:r>
            <a:r>
              <a:rPr lang="zh-CN" altLang="en-US" sz="1200" b="0" i="0" kern="1200" dirty="0" smtClean="0">
                <a:solidFill>
                  <a:schemeClr val="tx1"/>
                </a:solidFill>
                <a:latin typeface="+mn-lt"/>
                <a:ea typeface="微软雅黑" panose="020B0503020204020204" pitchFamily="34" charset="-122"/>
                <a:cs typeface="+mn-cs"/>
              </a:rPr>
              <a:t>会进一步探索其在</a:t>
            </a:r>
            <a:r>
              <a:rPr lang="en-US" altLang="zh-CN" sz="1200" b="0" i="0" kern="1200" dirty="0" smtClean="0">
                <a:solidFill>
                  <a:schemeClr val="tx1"/>
                </a:solidFill>
                <a:latin typeface="+mn-lt"/>
                <a:ea typeface="微软雅黑" panose="020B0503020204020204" pitchFamily="34" charset="-122"/>
                <a:cs typeface="+mn-cs"/>
              </a:rPr>
              <a:t>V2X</a:t>
            </a:r>
            <a:r>
              <a:rPr lang="zh-CN" altLang="en-US" sz="1200" b="0" i="0" kern="1200" dirty="0" smtClean="0">
                <a:solidFill>
                  <a:schemeClr val="tx1"/>
                </a:solidFill>
                <a:latin typeface="+mn-lt"/>
                <a:ea typeface="微软雅黑" panose="020B0503020204020204" pitchFamily="34" charset="-122"/>
                <a:cs typeface="+mn-cs"/>
              </a:rPr>
              <a:t>、商用终端、紧急通信领域的使用案例，覆盖增强：明确所有相关场景的要求，重点是极端覆盖，包括室内与更宽广区域，非陆地网络</a:t>
            </a:r>
            <a:r>
              <a:rPr lang="en-US" altLang="zh-CN" sz="1200" b="0" i="0" kern="1200" dirty="0" smtClean="0">
                <a:solidFill>
                  <a:schemeClr val="tx1"/>
                </a:solidFill>
                <a:latin typeface="+mn-lt"/>
                <a:ea typeface="微软雅黑" panose="020B0503020204020204" pitchFamily="34" charset="-122"/>
                <a:cs typeface="+mn-cs"/>
              </a:rPr>
              <a:t>NR</a:t>
            </a:r>
            <a:r>
              <a:rPr lang="zh-CN" altLang="en-US" sz="1200" b="0" i="0" kern="1200" dirty="0" smtClean="0">
                <a:solidFill>
                  <a:schemeClr val="tx1"/>
                </a:solidFill>
                <a:latin typeface="+mn-lt"/>
                <a:ea typeface="微软雅黑" panose="020B0503020204020204" pitchFamily="34" charset="-122"/>
                <a:cs typeface="+mn-cs"/>
              </a:rPr>
              <a:t>，</a:t>
            </a:r>
            <a:r>
              <a:rPr lang="en-US" altLang="zh-CN" sz="1200" b="0" i="0" kern="1200" dirty="0" smtClean="0">
                <a:solidFill>
                  <a:schemeClr val="tx1"/>
                </a:solidFill>
                <a:latin typeface="+mn-lt"/>
                <a:ea typeface="微软雅黑" panose="020B0503020204020204" pitchFamily="34" charset="-122"/>
                <a:cs typeface="+mn-cs"/>
              </a:rPr>
              <a:t>NR</a:t>
            </a:r>
            <a:r>
              <a:rPr lang="zh-CN" altLang="en-US" sz="1200" b="0" i="0" kern="1200" dirty="0" smtClean="0">
                <a:solidFill>
                  <a:schemeClr val="tx1"/>
                </a:solidFill>
                <a:latin typeface="+mn-lt"/>
                <a:ea typeface="微软雅黑" panose="020B0503020204020204" pitchFamily="34" charset="-122"/>
                <a:cs typeface="+mn-cs"/>
              </a:rPr>
              <a:t>支持卫星通信相关标准化等</a:t>
            </a:r>
            <a:endParaRPr lang="en-US" altLang="zh-CN" sz="1200" b="0" i="0" kern="1200" dirty="0" smtClean="0">
              <a:solidFill>
                <a:schemeClr val="tx1"/>
              </a:solidFill>
              <a:latin typeface="+mn-lt"/>
              <a:ea typeface="微软雅黑"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latin typeface="+mn-lt"/>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4G</a:t>
            </a:r>
            <a:r>
              <a:rPr lang="zh-CN" altLang="en-US" dirty="0" smtClean="0"/>
              <a:t>主要给我们带来了哪些主要变化。一句话改变生活习惯。各类生活距离短了，电子银行普及、</a:t>
            </a:r>
            <a:r>
              <a:rPr lang="zh-CN" altLang="en-US" baseline="0" dirty="0" smtClean="0"/>
              <a:t>移动支付、移动缴费，社交：微信，交通：滴滴打车、共享单车，扫二维码成为人人会的动作。从计费看。移动数据资费大幅下降，流量包变得异常便宜，不限流量通信， 改变了移动通信昂贵的传统概念。从运营商业务看，互联网数据业务成为主体，语音通信取消漫游资费，语音数据量占比大幅下降。可以说</a:t>
            </a:r>
            <a:r>
              <a:rPr lang="en-US" altLang="zh-CN" baseline="0" dirty="0" smtClean="0"/>
              <a:t>4G</a:t>
            </a:r>
            <a:r>
              <a:rPr lang="zh-CN" altLang="en-US" baseline="0" dirty="0" smtClean="0"/>
              <a:t>对人类的生活起到了深远的影响。</a:t>
            </a:r>
            <a:r>
              <a:rPr lang="en-US" altLang="zh-CN" baseline="0" dirty="0" smtClean="0"/>
              <a:t>4G</a:t>
            </a:r>
            <a:r>
              <a:rPr lang="zh-CN" altLang="en-US" baseline="0" dirty="0" smtClean="0"/>
              <a:t>改变生活。</a:t>
            </a:r>
            <a:endParaRPr lang="en-US" altLang="zh-CN" baseline="0" dirty="0" smtClean="0"/>
          </a:p>
          <a:p>
            <a:r>
              <a:rPr lang="zh-CN" altLang="en-US" dirty="0" smtClean="0"/>
              <a:t>  业务场景是移动通讯设计的起点，主要涉及技术应用的重点方向和领域。</a:t>
            </a:r>
            <a:r>
              <a:rPr lang="en-US" altLang="zh-CN" dirty="0" smtClean="0"/>
              <a:t>5G</a:t>
            </a:r>
            <a:r>
              <a:rPr lang="zh-CN" altLang="en-US" dirty="0" smtClean="0"/>
              <a:t>设计的需求满足的初衷和应用目标面向三大业务场景。</a:t>
            </a:r>
            <a:r>
              <a:rPr lang="zh-CN" altLang="en-US" baseline="0" dirty="0" smtClean="0"/>
              <a:t>高带宽是基础。互联网向社会的各个方面延伸， 两个场景均面向非人为主的通信需求，与各行业深度融合。工业、农业，教育，交通等等，</a:t>
            </a:r>
            <a:r>
              <a:rPr lang="en-US" altLang="zh-CN" baseline="0" dirty="0" smtClean="0"/>
              <a:t>5G</a:t>
            </a:r>
            <a:r>
              <a:rPr lang="zh-CN" altLang="en-US" baseline="0" dirty="0" smtClean="0"/>
              <a:t>应用后，几乎找不到一个行业不用互联网。 </a:t>
            </a:r>
            <a:endParaRPr lang="en-US" altLang="zh-CN" baseline="0" dirty="0" smtClean="0"/>
          </a:p>
          <a:p>
            <a:r>
              <a:rPr lang="zh-CN" altLang="en-US" baseline="0" dirty="0" smtClean="0"/>
              <a:t>  三大业务场景并不是独立的，现实场景可能有许多组合。比如，远程手术， 水质监测。 因此，这些三大场景是从技术特点方面的一种抽象。</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6</a:t>
            </a:fld>
            <a:endParaRPr lang="zh-CN" altLang="en-US"/>
          </a:p>
        </p:txBody>
      </p:sp>
    </p:spTree>
    <p:extLst>
      <p:ext uri="{BB962C8B-B14F-4D97-AF65-F5344CB8AC3E}">
        <p14:creationId xmlns="" xmlns:p14="http://schemas.microsoft.com/office/powerpoint/2010/main" val="76511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第二部分介绍</a:t>
            </a:r>
            <a:r>
              <a:rPr lang="en-US" altLang="zh-CN" dirty="0" smtClean="0"/>
              <a:t>5G</a:t>
            </a:r>
            <a:r>
              <a:rPr lang="zh-CN" altLang="en-US" dirty="0" smtClean="0"/>
              <a:t>网络关键技术。 这个内容十分广泛，每个方面均可以深入展开，但这不是我们这个班的目标。但是要做</a:t>
            </a:r>
            <a:r>
              <a:rPr lang="en-US" altLang="zh-CN" dirty="0" smtClean="0"/>
              <a:t>5G</a:t>
            </a:r>
            <a:r>
              <a:rPr lang="zh-CN" altLang="en-US" dirty="0" smtClean="0"/>
              <a:t>安全研究，需要对安全对象，</a:t>
            </a:r>
            <a:r>
              <a:rPr lang="en-US" altLang="zh-CN" dirty="0" smtClean="0"/>
              <a:t>5G</a:t>
            </a:r>
            <a:r>
              <a:rPr lang="zh-CN" altLang="en-US" dirty="0" smtClean="0"/>
              <a:t>网络以及相关技术有一个基本了解。</a:t>
            </a:r>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7</a:t>
            </a:fld>
            <a:endParaRPr lang="zh-CN" altLang="en-US"/>
          </a:p>
        </p:txBody>
      </p:sp>
    </p:spTree>
    <p:extLst>
      <p:ext uri="{BB962C8B-B14F-4D97-AF65-F5344CB8AC3E}">
        <p14:creationId xmlns="" xmlns:p14="http://schemas.microsoft.com/office/powerpoint/2010/main" val="16851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对网络的理解，首先有一个抽象模型。 目前主流的方法就是分为多个平面（网络抽象的多个角度）来分析研究，符合复杂系统的分析研究基本</a:t>
            </a:r>
            <a:r>
              <a:rPr lang="zh-CN" altLang="en-US" dirty="0" smtClean="0"/>
              <a:t>规律。前面有一个</a:t>
            </a:r>
            <a:r>
              <a:rPr lang="en-US" altLang="zh-CN" dirty="0" smtClean="0"/>
              <a:t>5G</a:t>
            </a:r>
            <a:r>
              <a:rPr lang="zh-CN" altLang="en-US" dirty="0" smtClean="0"/>
              <a:t>讲座了，这里简单介绍，强调一些点</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latin typeface="+mn-lt"/>
                <a:ea typeface="微软雅黑" panose="020B0503020204020204" pitchFamily="34" charset="-122"/>
                <a:cs typeface="+mn-cs"/>
              </a:rPr>
              <a:t>一个基站</a:t>
            </a:r>
            <a:r>
              <a:rPr lang="en-US" altLang="zh-CN" sz="1200" b="0" i="0" kern="1200" dirty="0" smtClean="0">
                <a:solidFill>
                  <a:schemeClr val="tx1"/>
                </a:solidFill>
                <a:latin typeface="+mn-lt"/>
                <a:ea typeface="微软雅黑" panose="020B0503020204020204" pitchFamily="34" charset="-122"/>
                <a:cs typeface="+mn-cs"/>
              </a:rPr>
              <a:t>:</a:t>
            </a:r>
            <a:r>
              <a:rPr lang="zh-CN" altLang="en-US" sz="1200" b="0" i="0" kern="1200" dirty="0" smtClean="0">
                <a:solidFill>
                  <a:schemeClr val="tx1"/>
                </a:solidFill>
                <a:latin typeface="+mn-lt"/>
                <a:ea typeface="微软雅黑" panose="020B0503020204020204" pitchFamily="34" charset="-122"/>
                <a:cs typeface="+mn-cs"/>
              </a:rPr>
              <a:t>通常包括</a:t>
            </a:r>
            <a:r>
              <a:rPr lang="en-US" altLang="zh-CN" sz="1200" b="0" i="0" kern="1200" dirty="0" smtClean="0">
                <a:solidFill>
                  <a:schemeClr val="tx1"/>
                </a:solidFill>
                <a:latin typeface="+mn-lt"/>
                <a:ea typeface="微软雅黑" panose="020B0503020204020204" pitchFamily="34" charset="-122"/>
                <a:cs typeface="+mn-cs"/>
              </a:rPr>
              <a:t>BBU</a:t>
            </a:r>
            <a:r>
              <a:rPr lang="zh-CN" altLang="en-US" sz="1200" b="0" i="0" kern="1200" dirty="0" smtClean="0">
                <a:solidFill>
                  <a:schemeClr val="tx1"/>
                </a:solidFill>
                <a:latin typeface="+mn-lt"/>
                <a:ea typeface="微软雅黑" panose="020B0503020204020204" pitchFamily="34" charset="-122"/>
                <a:cs typeface="+mn-cs"/>
              </a:rPr>
              <a:t>（主要负责信号调制）、</a:t>
            </a:r>
            <a:r>
              <a:rPr lang="en-US" altLang="zh-CN" sz="1200" b="0" i="0" kern="1200" dirty="0" smtClean="0">
                <a:solidFill>
                  <a:schemeClr val="tx1"/>
                </a:solidFill>
                <a:latin typeface="+mn-lt"/>
                <a:ea typeface="微软雅黑" panose="020B0503020204020204" pitchFamily="34" charset="-122"/>
                <a:cs typeface="+mn-cs"/>
              </a:rPr>
              <a:t>RRU</a:t>
            </a:r>
            <a:r>
              <a:rPr lang="zh-CN" altLang="en-US" sz="1200" b="0" i="0" kern="1200" dirty="0" smtClean="0">
                <a:solidFill>
                  <a:schemeClr val="tx1"/>
                </a:solidFill>
                <a:latin typeface="+mn-lt"/>
                <a:ea typeface="微软雅黑" panose="020B0503020204020204" pitchFamily="34" charset="-122"/>
                <a:cs typeface="+mn-cs"/>
              </a:rPr>
              <a:t>（主要负责射频处理），馈线（连接</a:t>
            </a:r>
            <a:r>
              <a:rPr lang="en-US" altLang="zh-CN" sz="1200" b="0" i="0" kern="1200" dirty="0" smtClean="0">
                <a:solidFill>
                  <a:schemeClr val="tx1"/>
                </a:solidFill>
                <a:latin typeface="+mn-lt"/>
                <a:ea typeface="微软雅黑" panose="020B0503020204020204" pitchFamily="34" charset="-122"/>
                <a:cs typeface="+mn-cs"/>
              </a:rPr>
              <a:t>RRU</a:t>
            </a:r>
            <a:r>
              <a:rPr lang="zh-CN" altLang="en-US" sz="1200" b="0" i="0" kern="1200" dirty="0" smtClean="0">
                <a:solidFill>
                  <a:schemeClr val="tx1"/>
                </a:solidFill>
                <a:latin typeface="+mn-lt"/>
                <a:ea typeface="微软雅黑" panose="020B0503020204020204" pitchFamily="34" charset="-122"/>
                <a:cs typeface="+mn-cs"/>
              </a:rPr>
              <a:t>和天线），天线（主要负责线缆上导行波和空气中空间波之间的转换）。</a:t>
            </a:r>
            <a:endParaRPr lang="zh-CN" altLang="en-US" dirty="0" smtClean="0"/>
          </a:p>
          <a:p>
            <a:r>
              <a:rPr lang="en-US" altLang="zh-CN" dirty="0" err="1" smtClean="0"/>
              <a:t>R</a:t>
            </a:r>
            <a:r>
              <a:rPr lang="en-US" dirty="0" err="1" smtClean="0"/>
              <a:t>AN（Radio</a:t>
            </a:r>
            <a:r>
              <a:rPr lang="en-US" dirty="0" smtClean="0"/>
              <a:t> Access Network）</a:t>
            </a:r>
            <a:endParaRPr lang="zh-CN" altLang="en-US" dirty="0"/>
          </a:p>
        </p:txBody>
      </p:sp>
      <p:sp>
        <p:nvSpPr>
          <p:cNvPr id="4" name="灯片编号占位符 3"/>
          <p:cNvSpPr>
            <a:spLocks noGrp="1"/>
          </p:cNvSpPr>
          <p:nvPr>
            <p:ph type="sldNum" sz="quarter" idx="10"/>
          </p:nvPr>
        </p:nvSpPr>
        <p:spPr/>
        <p:txBody>
          <a:bodyPr/>
          <a:lstStyle/>
          <a:p>
            <a:fld id="{EF3E3648-6B8A-4496-803A-C3B0B4769EC4}"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7796785" y="5940742"/>
            <a:ext cx="246280" cy="400105"/>
          </a:xfrm>
          <a:prstGeom prst="rect">
            <a:avLst/>
          </a:prstGeom>
          <a:noFill/>
          <a:ln w="9525">
            <a:noFill/>
            <a:miter lim="800000"/>
          </a:ln>
        </p:spPr>
        <p:txBody>
          <a:bodyPr wrap="none" lIns="121917" tIns="60958" rIns="121917" bIns="60958">
            <a:spAutoFit/>
          </a:bodyPr>
          <a:lstStyle/>
          <a:p>
            <a:pPr>
              <a:defRPr/>
            </a:pP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7" name="TextBox 6"/>
          <p:cNvSpPr txBox="1">
            <a:spLocks noChangeArrowheads="1"/>
          </p:cNvSpPr>
          <p:nvPr userDrawn="1"/>
        </p:nvSpPr>
        <p:spPr bwMode="auto">
          <a:xfrm>
            <a:off x="6419015" y="5561772"/>
            <a:ext cx="246280" cy="400105"/>
          </a:xfrm>
          <a:prstGeom prst="rect">
            <a:avLst/>
          </a:prstGeom>
          <a:noFill/>
          <a:ln w="9525">
            <a:noFill/>
            <a:miter lim="800000"/>
          </a:ln>
        </p:spPr>
        <p:txBody>
          <a:bodyPr wrap="none" lIns="121917" tIns="60958" rIns="121917" bIns="60958">
            <a:spAutoFit/>
          </a:bodyPr>
          <a:lstStyle/>
          <a:p>
            <a:pPr>
              <a:defRPr/>
            </a:pP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9"/>
          <p:cNvSpPr txBox="1">
            <a:spLocks noChangeArrowheads="1"/>
          </p:cNvSpPr>
          <p:nvPr userDrawn="1"/>
        </p:nvSpPr>
        <p:spPr bwMode="auto">
          <a:xfrm>
            <a:off x="5381984" y="4852523"/>
            <a:ext cx="246280" cy="400105"/>
          </a:xfrm>
          <a:prstGeom prst="rect">
            <a:avLst/>
          </a:prstGeom>
          <a:noFill/>
          <a:ln w="9525">
            <a:noFill/>
            <a:miter lim="800000"/>
          </a:ln>
        </p:spPr>
        <p:txBody>
          <a:bodyPr wrap="none" lIns="121917" tIns="60958" rIns="121917" bIns="60958">
            <a:spAutoFit/>
          </a:bodyPr>
          <a:lstStyle/>
          <a:p>
            <a:pPr>
              <a:defRPr/>
            </a:pP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18"/>
          <p:cNvSpPr txBox="1">
            <a:spLocks noChangeArrowheads="1"/>
          </p:cNvSpPr>
          <p:nvPr userDrawn="1"/>
        </p:nvSpPr>
        <p:spPr bwMode="auto">
          <a:xfrm>
            <a:off x="10869785" y="1354981"/>
            <a:ext cx="1219041" cy="1219482"/>
          </a:xfrm>
          <a:prstGeom prst="rect">
            <a:avLst/>
          </a:prstGeom>
          <a:noFill/>
          <a:ln w="9525">
            <a:noFill/>
            <a:miter lim="800000"/>
          </a:ln>
        </p:spPr>
        <p:txBody>
          <a:bodyPr wrap="none" lIns="0" tIns="0" rIns="0" bIns="0"/>
          <a:lstStyle/>
          <a:p>
            <a:pPr>
              <a:defRPr/>
            </a:pPr>
            <a:endParaRPr kumimoji="1"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1" name="TextBox 19"/>
          <p:cNvSpPr txBox="1">
            <a:spLocks noChangeArrowheads="1"/>
          </p:cNvSpPr>
          <p:nvPr userDrawn="1"/>
        </p:nvSpPr>
        <p:spPr bwMode="auto">
          <a:xfrm>
            <a:off x="6484623" y="4505310"/>
            <a:ext cx="1219041" cy="1219482"/>
          </a:xfrm>
          <a:prstGeom prst="rect">
            <a:avLst/>
          </a:prstGeom>
          <a:noFill/>
          <a:ln w="9525">
            <a:noFill/>
            <a:miter lim="800000"/>
          </a:ln>
        </p:spPr>
        <p:txBody>
          <a:bodyPr wrap="none" lIns="0" tIns="0" rIns="0" bIns="0"/>
          <a:lstStyle/>
          <a:p>
            <a:pPr>
              <a:defRPr/>
            </a:pPr>
            <a:endParaRPr kumimoji="1"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 name="副标题 2"/>
          <p:cNvSpPr>
            <a:spLocks noGrp="1"/>
          </p:cNvSpPr>
          <p:nvPr>
            <p:ph type="subTitle" idx="1"/>
          </p:nvPr>
        </p:nvSpPr>
        <p:spPr>
          <a:xfrm>
            <a:off x="699667" y="3123865"/>
            <a:ext cx="8638875" cy="1008233"/>
          </a:xfrm>
        </p:spPr>
        <p:txBody>
          <a:bodyPr lIns="95998" tIns="47999" rIns="95998" bIns="47999" anchor="ctr" anchorCtr="0">
            <a:normAutofit/>
          </a:bodyPr>
          <a:lstStyle>
            <a:lvl1pPr marL="0" indent="0" algn="l">
              <a:lnSpc>
                <a:spcPct val="100000"/>
              </a:lnSpc>
              <a:buNone/>
              <a:defRPr kumimoji="1" lang="zh-CN" altLang="en-US" sz="2800" b="0" i="0" kern="1200" dirty="0">
                <a:solidFill>
                  <a:srgbClr val="B6E51F"/>
                </a:solidFill>
                <a:latin typeface="+mj-lt"/>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pPr lvl="0"/>
            <a:r>
              <a:rPr lang="zh-CN" altLang="en-US" dirty="0"/>
              <a:t>单击此处编辑母版副标题样式</a:t>
            </a:r>
            <a:endParaRPr lang="en-US" dirty="0"/>
          </a:p>
        </p:txBody>
      </p:sp>
      <p:sp>
        <p:nvSpPr>
          <p:cNvPr id="8" name="标题 1"/>
          <p:cNvSpPr>
            <a:spLocks noGrp="1"/>
          </p:cNvSpPr>
          <p:nvPr>
            <p:ph type="ctrTitle"/>
          </p:nvPr>
        </p:nvSpPr>
        <p:spPr>
          <a:xfrm>
            <a:off x="699667" y="1794666"/>
            <a:ext cx="8638875" cy="1248289"/>
          </a:xfrm>
        </p:spPr>
        <p:txBody>
          <a:bodyPr lIns="95998" tIns="47999" rIns="95998" bIns="47999" anchor="ctr" anchorCtr="0">
            <a:noAutofit/>
          </a:bodyPr>
          <a:lstStyle>
            <a:lvl1pPr algn="l">
              <a:defRPr kumimoji="1" lang="zh-CN" altLang="en-US" sz="4400" b="1" i="0" kern="1200" dirty="0">
                <a:solidFill>
                  <a:schemeClr val="bg1"/>
                </a:solidFill>
                <a:latin typeface="+mj-lt"/>
                <a:ea typeface="微软雅黑" panose="020B0503020204020204" pitchFamily="34" charset="-122"/>
                <a:cs typeface="Arial" panose="020B0604020202020204" pitchFamily="34" charset="0"/>
              </a:defRPr>
            </a:lvl1pPr>
          </a:lstStyle>
          <a:p>
            <a:pPr lvl="0"/>
            <a:r>
              <a:rPr lang="zh-CN" altLang="en-US" dirty="0"/>
              <a:t>单击此处编辑母版标题样式</a:t>
            </a:r>
            <a:endParaRPr lang="en-US" dirty="0"/>
          </a:p>
        </p:txBody>
      </p:sp>
      <p:sp>
        <p:nvSpPr>
          <p:cNvPr id="23" name="Rectangle 8"/>
          <p:cNvSpPr>
            <a:spLocks noChangeArrowheads="1"/>
          </p:cNvSpPr>
          <p:nvPr userDrawn="1"/>
        </p:nvSpPr>
        <p:spPr bwMode="auto">
          <a:xfrm>
            <a:off x="12275785" y="932216"/>
            <a:ext cx="1813748" cy="1724900"/>
          </a:xfrm>
          <a:prstGeom prst="rect">
            <a:avLst/>
          </a:prstGeom>
          <a:noFill/>
          <a:ln>
            <a:noFill/>
          </a:ln>
        </p:spPr>
        <p:txBody>
          <a:bodyPr lIns="143996" tIns="0" rIns="124586" bIns="62298" anchor="t" anchorCtr="0">
            <a:spAutoFit/>
          </a:bodyPr>
          <a:lstStyle/>
          <a:p>
            <a:pPr algn="l" defTabSz="1246505"/>
            <a:r>
              <a:rPr sz="1200" b="1" i="1" noProof="1">
                <a:solidFill>
                  <a:schemeClr val="bg1"/>
                </a:solidFill>
                <a:latin typeface="+mj-lt"/>
                <a:ea typeface="黑体" panose="02010609060101010101" charset="-122"/>
                <a:cs typeface="Arial" panose="020B0604020202020204"/>
              </a:rPr>
              <a:t>T</a:t>
            </a:r>
            <a:r>
              <a:rPr altLang="zh-CN" sz="1200" b="1" i="1" noProof="1">
                <a:solidFill>
                  <a:schemeClr val="bg1"/>
                </a:solidFill>
                <a:latin typeface="+mj-lt"/>
                <a:ea typeface="黑体" panose="02010609060101010101" charset="-122"/>
                <a:cs typeface="Arial" panose="020B0604020202020204"/>
              </a:rPr>
              <a:t>itle:</a:t>
            </a:r>
            <a:endParaRPr altLang="ja-JP" sz="1200" b="1" i="1" noProof="1">
              <a:solidFill>
                <a:schemeClr val="bg1"/>
              </a:solidFill>
              <a:latin typeface="+mj-lt"/>
              <a:ea typeface="黑体" panose="02010609060101010101" charset="-122"/>
              <a:cs typeface="Arial" panose="020B0604020202020204"/>
            </a:endParaRPr>
          </a:p>
          <a:p>
            <a:pPr algn="l" defTabSz="1246505"/>
            <a:r>
              <a:rPr altLang="zh-CN" sz="1200" i="1" noProof="1">
                <a:solidFill>
                  <a:schemeClr val="bg1"/>
                </a:solidFill>
                <a:latin typeface="+mj-lt"/>
                <a:ea typeface="微软雅黑" panose="020B0503020204020204" pitchFamily="34" charset="-122"/>
                <a:cs typeface="Arial" panose="020B0604020202020204"/>
              </a:rPr>
              <a:t>Type</a:t>
            </a:r>
            <a:r>
              <a:rPr altLang="ja-JP" sz="1200" i="1" noProof="1">
                <a:solidFill>
                  <a:schemeClr val="bg1"/>
                </a:solidFill>
                <a:latin typeface="+mj-lt"/>
                <a:ea typeface="微软雅黑" panose="020B0503020204020204" pitchFamily="34" charset="-122"/>
                <a:cs typeface="Arial" panose="020B0604020202020204"/>
              </a:rPr>
              <a:t>: </a:t>
            </a:r>
            <a:r>
              <a:rPr lang="en-US" altLang="ja-JP" sz="1200" i="1" noProof="1">
                <a:solidFill>
                  <a:schemeClr val="bg1"/>
                </a:solidFill>
                <a:latin typeface="+mj-lt"/>
                <a:ea typeface="微软雅黑" panose="020B0503020204020204" pitchFamily="34" charset="-122"/>
                <a:cs typeface="Arial" panose="020B0604020202020204"/>
              </a:rPr>
              <a:t>  </a:t>
            </a:r>
            <a:r>
              <a:rPr lang="en-US" altLang="ja-JP" sz="1200" i="1" baseline="0" noProof="1">
                <a:solidFill>
                  <a:schemeClr val="bg1"/>
                </a:solidFill>
                <a:latin typeface="+mj-lt"/>
                <a:ea typeface="微软雅黑" panose="020B0503020204020204" pitchFamily="34" charset="-122"/>
                <a:cs typeface="Arial" panose="020B0604020202020204"/>
              </a:rPr>
              <a:t> </a:t>
            </a:r>
            <a:r>
              <a:rPr lang="en-US" altLang="ja-JP" sz="1200" i="1" kern="1200" noProof="1">
                <a:solidFill>
                  <a:schemeClr val="bg1"/>
                </a:solidFill>
                <a:latin typeface="+mn-lt"/>
                <a:ea typeface="微软雅黑" panose="020B0503020204020204" pitchFamily="34" charset="-122"/>
                <a:cs typeface="Arial" panose="020B0604020202020204"/>
              </a:rPr>
              <a:t>Calibri </a:t>
            </a:r>
            <a:r>
              <a:rPr lang="en-US" altLang="zh-CN" sz="1200" i="1" kern="1200" noProof="1">
                <a:solidFill>
                  <a:schemeClr val="bg1"/>
                </a:solidFill>
                <a:latin typeface="+mn-lt"/>
                <a:ea typeface="微软雅黑" panose="020B0503020204020204" pitchFamily="34" charset="-122"/>
                <a:cs typeface="Arial" panose="020B0604020202020204"/>
              </a:rPr>
              <a:t>b</a:t>
            </a:r>
            <a:r>
              <a:rPr lang="en-US" altLang="ja-JP" sz="1200" i="1" kern="1200" noProof="1">
                <a:solidFill>
                  <a:schemeClr val="bg1"/>
                </a:solidFill>
                <a:latin typeface="+mn-lt"/>
                <a:ea typeface="微软雅黑" panose="020B0503020204020204" pitchFamily="34" charset="-122"/>
                <a:cs typeface="Arial" panose="020B0604020202020204"/>
              </a:rPr>
              <a:t>old</a:t>
            </a:r>
            <a:endParaRPr altLang="ja-JP" sz="1200" i="1" noProof="1">
              <a:solidFill>
                <a:schemeClr val="bg1"/>
              </a:solidFill>
              <a:latin typeface="+mj-lt"/>
              <a:ea typeface="微软雅黑" panose="020B0503020204020204" pitchFamily="34" charset="-122"/>
              <a:cs typeface="Arial" panose="020B0604020202020204"/>
            </a:endParaRPr>
          </a:p>
          <a:p>
            <a:pPr algn="l" defTabSz="1246505"/>
            <a:r>
              <a:rPr sz="1200" i="1" noProof="1">
                <a:solidFill>
                  <a:schemeClr val="bg1"/>
                </a:solidFill>
                <a:latin typeface="+mj-lt"/>
                <a:ea typeface="微软雅黑" panose="020B0503020204020204" pitchFamily="34" charset="-122"/>
                <a:cs typeface="Arial" panose="020B0604020202020204"/>
              </a:rPr>
              <a:t>S</a:t>
            </a:r>
            <a:r>
              <a:rPr altLang="zh-CN" sz="1200" i="1" noProof="1">
                <a:solidFill>
                  <a:schemeClr val="bg1"/>
                </a:solidFill>
                <a:latin typeface="+mj-lt"/>
                <a:ea typeface="微软雅黑" panose="020B0503020204020204" pitchFamily="34" charset="-122"/>
                <a:cs typeface="Arial" panose="020B0604020202020204"/>
              </a:rPr>
              <a:t>ize</a:t>
            </a:r>
            <a:r>
              <a:rPr lang="en-US" altLang="zh-CN" sz="1200" i="1" noProof="1">
                <a:solidFill>
                  <a:schemeClr val="bg1"/>
                </a:solidFill>
                <a:latin typeface="+mj-lt"/>
                <a:ea typeface="微软雅黑" panose="020B0503020204020204" pitchFamily="34" charset="-122"/>
                <a:cs typeface="Arial" panose="020B0604020202020204"/>
              </a:rPr>
              <a:t>:</a:t>
            </a:r>
            <a:r>
              <a:rPr lang="en-US" altLang="zh-CN" sz="1200" i="1" baseline="0" noProof="1">
                <a:solidFill>
                  <a:schemeClr val="bg1"/>
                </a:solidFill>
                <a:latin typeface="+mj-lt"/>
                <a:ea typeface="微软雅黑" panose="020B0503020204020204" pitchFamily="34" charset="-122"/>
                <a:cs typeface="Arial" panose="020B0604020202020204"/>
              </a:rPr>
              <a:t>     </a:t>
            </a:r>
            <a:r>
              <a:rPr lang="en-US" sz="1200" i="1" noProof="1">
                <a:solidFill>
                  <a:schemeClr val="bg1"/>
                </a:solidFill>
                <a:latin typeface="+mj-lt"/>
                <a:ea typeface="微软雅黑" panose="020B0503020204020204" pitchFamily="34" charset="-122"/>
                <a:cs typeface="Arial" panose="020B0604020202020204"/>
              </a:rPr>
              <a:t>40</a:t>
            </a:r>
            <a:r>
              <a:rPr altLang="ja-JP" sz="1200" i="1" noProof="1">
                <a:solidFill>
                  <a:schemeClr val="bg1"/>
                </a:solidFill>
                <a:latin typeface="+mj-lt"/>
                <a:ea typeface="微软雅黑" panose="020B0503020204020204" pitchFamily="34" charset="-122"/>
                <a:cs typeface="Arial" panose="020B0604020202020204"/>
              </a:rPr>
              <a:t>-</a:t>
            </a:r>
            <a:r>
              <a:rPr lang="en-US" altLang="ja-JP" sz="1200" i="1" noProof="1">
                <a:solidFill>
                  <a:schemeClr val="bg1"/>
                </a:solidFill>
                <a:latin typeface="+mj-lt"/>
                <a:ea typeface="微软雅黑" panose="020B0503020204020204" pitchFamily="34" charset="-122"/>
                <a:cs typeface="Arial" panose="020B0604020202020204"/>
              </a:rPr>
              <a:t>54 </a:t>
            </a:r>
            <a:r>
              <a:rPr altLang="ja-JP" sz="1200" i="1" noProof="1">
                <a:solidFill>
                  <a:schemeClr val="bg1"/>
                </a:solidFill>
                <a:latin typeface="+mj-lt"/>
                <a:ea typeface="微软雅黑" panose="020B0503020204020204" pitchFamily="34" charset="-122"/>
                <a:cs typeface="Arial" panose="020B0604020202020204"/>
              </a:rPr>
              <a:t>pt</a:t>
            </a:r>
          </a:p>
          <a:p>
            <a:pPr algn="l" defTabSz="1246505"/>
            <a:r>
              <a:rPr sz="1200" i="1" noProof="1">
                <a:solidFill>
                  <a:schemeClr val="bg1"/>
                </a:solidFill>
                <a:latin typeface="+mj-lt"/>
                <a:ea typeface="微软雅黑" panose="020B0503020204020204" pitchFamily="34" charset="-122"/>
                <a:cs typeface="Arial" panose="020B0604020202020204"/>
              </a:rPr>
              <a:t>C</a:t>
            </a:r>
            <a:r>
              <a:rPr altLang="zh-CN" sz="1200" i="1" noProof="1">
                <a:solidFill>
                  <a:schemeClr val="bg1"/>
                </a:solidFill>
                <a:latin typeface="+mj-lt"/>
                <a:ea typeface="微软雅黑" panose="020B0503020204020204" pitchFamily="34" charset="-122"/>
                <a:cs typeface="Arial" panose="020B0604020202020204"/>
              </a:rPr>
              <a:t>olor</a:t>
            </a:r>
            <a:r>
              <a:rPr lang="en-US" altLang="zh-CN" sz="1200" i="1" noProof="1">
                <a:solidFill>
                  <a:schemeClr val="bg1"/>
                </a:solidFill>
                <a:latin typeface="+mj-lt"/>
                <a:ea typeface="微软雅黑" panose="020B0503020204020204" pitchFamily="34" charset="-122"/>
                <a:cs typeface="Arial" panose="020B0604020202020204"/>
              </a:rPr>
              <a:t>:</a:t>
            </a:r>
            <a:r>
              <a:rPr lang="en-US" altLang="zh-CN" sz="1200" i="1" baseline="0" noProof="1">
                <a:solidFill>
                  <a:schemeClr val="bg1"/>
                </a:solidFill>
                <a:latin typeface="+mj-lt"/>
                <a:ea typeface="微软雅黑" panose="020B0503020204020204" pitchFamily="34" charset="-122"/>
                <a:cs typeface="Arial" panose="020B0604020202020204"/>
              </a:rPr>
              <a:t>  White</a:t>
            </a:r>
            <a:r>
              <a:rPr altLang="ja-JP" sz="1200" i="1" noProof="1">
                <a:solidFill>
                  <a:schemeClr val="bg1"/>
                </a:solidFill>
                <a:latin typeface="+mj-lt"/>
                <a:ea typeface="微软雅黑" panose="020B0503020204020204" pitchFamily="34" charset="-122"/>
                <a:cs typeface="Arial" panose="020B0604020202020204"/>
              </a:rPr>
              <a:t> </a:t>
            </a:r>
          </a:p>
          <a:p>
            <a:pPr algn="l" defTabSz="1246505"/>
            <a:endParaRPr lang="en-US" altLang="zh-CN" sz="1200" b="1" i="1" noProof="1">
              <a:solidFill>
                <a:schemeClr val="bg1"/>
              </a:solidFill>
              <a:latin typeface="+mj-lt"/>
              <a:ea typeface="微软雅黑" panose="020B0503020204020204" pitchFamily="34" charset="-122"/>
              <a:cs typeface="Arial" panose="020B0604020202020204"/>
            </a:endParaRPr>
          </a:p>
          <a:p>
            <a:pPr algn="l" defTabSz="1246505"/>
            <a:r>
              <a:rPr altLang="zh-CN" sz="1200" b="1" i="1" noProof="1">
                <a:solidFill>
                  <a:schemeClr val="bg1"/>
                </a:solidFill>
                <a:latin typeface="+mj-lt"/>
                <a:ea typeface="微软雅黑" panose="020B0503020204020204" pitchFamily="34" charset="-122"/>
                <a:cs typeface="Arial" panose="020B0604020202020204"/>
              </a:rPr>
              <a:t>Subtitle:</a:t>
            </a:r>
            <a:endParaRPr altLang="ja-JP" sz="1200" b="1" i="1" noProof="1">
              <a:solidFill>
                <a:schemeClr val="bg1"/>
              </a:solidFill>
              <a:latin typeface="+mj-lt"/>
              <a:ea typeface="微软雅黑" panose="020B0503020204020204" pitchFamily="34" charset="-122"/>
              <a:cs typeface="Arial" panose="020B0604020202020204"/>
            </a:endParaRPr>
          </a:p>
          <a:p>
            <a:pPr algn="l" defTabSz="1246505"/>
            <a:r>
              <a:rPr sz="1200" i="1" noProof="1">
                <a:solidFill>
                  <a:schemeClr val="bg1"/>
                </a:solidFill>
                <a:latin typeface="+mj-lt"/>
                <a:ea typeface="微软雅黑" panose="020B0503020204020204" pitchFamily="34" charset="-122"/>
                <a:cs typeface="Arial" panose="020B0604020202020204"/>
              </a:rPr>
              <a:t>T</a:t>
            </a:r>
            <a:r>
              <a:rPr altLang="zh-CN" sz="1200" i="1" noProof="1">
                <a:solidFill>
                  <a:schemeClr val="bg1"/>
                </a:solidFill>
                <a:latin typeface="+mj-lt"/>
                <a:ea typeface="微软雅黑" panose="020B0503020204020204" pitchFamily="34" charset="-122"/>
                <a:cs typeface="Arial" panose="020B0604020202020204"/>
              </a:rPr>
              <a:t>ype</a:t>
            </a:r>
            <a:r>
              <a:rPr lang="en-US" altLang="zh-CN" sz="1200" i="1" noProof="1">
                <a:solidFill>
                  <a:schemeClr val="bg1"/>
                </a:solidFill>
                <a:latin typeface="+mj-lt"/>
                <a:ea typeface="微软雅黑" panose="020B0503020204020204" pitchFamily="34" charset="-122"/>
                <a:cs typeface="Arial" panose="020B0604020202020204"/>
              </a:rPr>
              <a:t>:</a:t>
            </a:r>
            <a:r>
              <a:rPr lang="en-US" altLang="zh-CN" sz="1200" i="1" baseline="0" noProof="1">
                <a:solidFill>
                  <a:schemeClr val="bg1"/>
                </a:solidFill>
                <a:latin typeface="+mj-lt"/>
                <a:ea typeface="微软雅黑" panose="020B0503020204020204" pitchFamily="34" charset="-122"/>
                <a:cs typeface="Arial" panose="020B0604020202020204"/>
              </a:rPr>
              <a:t>   </a:t>
            </a:r>
            <a:r>
              <a:rPr lang="en-US" altLang="ja-JP" sz="1200" i="1" kern="1200" noProof="1">
                <a:solidFill>
                  <a:schemeClr val="bg1"/>
                </a:solidFill>
                <a:latin typeface="+mn-lt"/>
                <a:ea typeface="微软雅黑" panose="020B0503020204020204" pitchFamily="34" charset="-122"/>
                <a:cs typeface="Arial" panose="020B0604020202020204"/>
              </a:rPr>
              <a:t>Calibri </a:t>
            </a:r>
            <a:r>
              <a:rPr lang="en-US" altLang="zh-CN" sz="1200" i="1" kern="1200" noProof="1">
                <a:solidFill>
                  <a:schemeClr val="bg1"/>
                </a:solidFill>
                <a:latin typeface="+mn-lt"/>
                <a:ea typeface="微软雅黑" panose="020B0503020204020204" pitchFamily="34" charset="-122"/>
                <a:cs typeface="Arial" panose="020B0604020202020204"/>
              </a:rPr>
              <a:t>b</a:t>
            </a:r>
            <a:r>
              <a:rPr lang="en-US" altLang="ja-JP" sz="1200" i="1" kern="1200" noProof="1">
                <a:solidFill>
                  <a:schemeClr val="bg1"/>
                </a:solidFill>
                <a:latin typeface="+mn-lt"/>
                <a:ea typeface="微软雅黑" panose="020B0503020204020204" pitchFamily="34" charset="-122"/>
                <a:cs typeface="Arial" panose="020B0604020202020204"/>
              </a:rPr>
              <a:t>old</a:t>
            </a:r>
            <a:endParaRPr altLang="ja-JP" sz="1200" i="1" noProof="1">
              <a:solidFill>
                <a:schemeClr val="bg1"/>
              </a:solidFill>
              <a:latin typeface="+mj-lt"/>
              <a:ea typeface="微软雅黑" panose="020B0503020204020204" pitchFamily="34" charset="-122"/>
              <a:cs typeface="Arial" panose="020B0604020202020204"/>
            </a:endParaRPr>
          </a:p>
          <a:p>
            <a:pPr algn="l" defTabSz="1246505"/>
            <a:r>
              <a:rPr sz="1200" i="1" noProof="1">
                <a:solidFill>
                  <a:schemeClr val="bg1"/>
                </a:solidFill>
                <a:latin typeface="+mj-lt"/>
                <a:ea typeface="微软雅黑" panose="020B0503020204020204" pitchFamily="34" charset="-122"/>
                <a:cs typeface="Arial" panose="020B0604020202020204"/>
              </a:rPr>
              <a:t>S</a:t>
            </a:r>
            <a:r>
              <a:rPr altLang="zh-CN" sz="1200" i="1" noProof="1">
                <a:solidFill>
                  <a:schemeClr val="bg1"/>
                </a:solidFill>
                <a:latin typeface="+mj-lt"/>
                <a:ea typeface="微软雅黑" panose="020B0503020204020204" pitchFamily="34" charset="-122"/>
                <a:cs typeface="Arial" panose="020B0604020202020204"/>
              </a:rPr>
              <a:t>ize</a:t>
            </a:r>
            <a:r>
              <a:rPr lang="en-US" altLang="zh-CN" sz="1200" i="1" noProof="1">
                <a:solidFill>
                  <a:schemeClr val="bg1"/>
                </a:solidFill>
                <a:latin typeface="+mj-lt"/>
                <a:ea typeface="微软雅黑" panose="020B0503020204020204" pitchFamily="34" charset="-122"/>
                <a:cs typeface="Arial" panose="020B0604020202020204"/>
              </a:rPr>
              <a:t>:</a:t>
            </a:r>
            <a:r>
              <a:rPr lang="en-US" altLang="zh-CN" sz="1200" i="1" baseline="0" noProof="1">
                <a:solidFill>
                  <a:schemeClr val="bg1"/>
                </a:solidFill>
                <a:latin typeface="+mj-lt"/>
                <a:ea typeface="微软雅黑" panose="020B0503020204020204" pitchFamily="34" charset="-122"/>
                <a:cs typeface="Arial" panose="020B0604020202020204"/>
              </a:rPr>
              <a:t>     </a:t>
            </a:r>
            <a:r>
              <a:rPr altLang="ja-JP" sz="1200" i="1" noProof="1">
                <a:solidFill>
                  <a:schemeClr val="bg1"/>
                </a:solidFill>
                <a:latin typeface="+mj-lt"/>
                <a:ea typeface="微软雅黑" panose="020B0503020204020204" pitchFamily="34" charset="-122"/>
                <a:cs typeface="Arial" panose="020B0604020202020204"/>
              </a:rPr>
              <a:t>2</a:t>
            </a:r>
            <a:r>
              <a:rPr lang="en-US" altLang="ja-JP" sz="1200" i="1" noProof="1">
                <a:solidFill>
                  <a:schemeClr val="bg1"/>
                </a:solidFill>
                <a:latin typeface="+mj-lt"/>
                <a:ea typeface="微软雅黑" panose="020B0503020204020204" pitchFamily="34" charset="-122"/>
                <a:cs typeface="Arial" panose="020B0604020202020204"/>
              </a:rPr>
              <a:t>8-36 </a:t>
            </a:r>
            <a:r>
              <a:rPr altLang="ja-JP" sz="1200" i="1" noProof="1">
                <a:solidFill>
                  <a:schemeClr val="bg1"/>
                </a:solidFill>
                <a:latin typeface="+mj-lt"/>
                <a:ea typeface="微软雅黑" panose="020B0503020204020204" pitchFamily="34" charset="-122"/>
                <a:cs typeface="Arial" panose="020B0604020202020204"/>
              </a:rPr>
              <a:t>pt</a:t>
            </a:r>
          </a:p>
          <a:p>
            <a:pPr algn="l" defTabSz="1246505"/>
            <a:r>
              <a:rPr lang="en-US" sz="1200" i="1" noProof="1">
                <a:solidFill>
                  <a:schemeClr val="bg1"/>
                </a:solidFill>
                <a:latin typeface="+mj-lt"/>
                <a:ea typeface="微软雅黑" panose="020B0503020204020204" pitchFamily="34" charset="-122"/>
                <a:cs typeface="Arial" panose="020B0604020202020204"/>
              </a:rPr>
              <a:t>Color:</a:t>
            </a:r>
            <a:r>
              <a:rPr lang="en-US" sz="1200" i="1" baseline="0" noProof="1">
                <a:solidFill>
                  <a:schemeClr val="bg1"/>
                </a:solidFill>
                <a:latin typeface="+mj-lt"/>
                <a:ea typeface="微软雅黑" panose="020B0503020204020204" pitchFamily="34" charset="-122"/>
                <a:cs typeface="Arial" panose="020B0604020202020204"/>
              </a:rPr>
              <a:t>  ZTE Green</a:t>
            </a:r>
            <a:endParaRPr altLang="ja-JP" sz="1200" i="1" noProof="1">
              <a:solidFill>
                <a:schemeClr val="bg1"/>
              </a:solidFill>
              <a:latin typeface="+mj-lt"/>
              <a:ea typeface="微软雅黑" panose="020B0503020204020204" pitchFamily="34" charset="-122"/>
              <a:cs typeface="Arial" panose="020B0604020202020204"/>
            </a:endParaRPr>
          </a:p>
        </p:txBody>
      </p:sp>
      <p:sp>
        <p:nvSpPr>
          <p:cNvPr id="24" name="TextBox 23"/>
          <p:cNvSpPr txBox="1"/>
          <p:nvPr userDrawn="1"/>
        </p:nvSpPr>
        <p:spPr>
          <a:xfrm>
            <a:off x="12270363" y="3258180"/>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Blue</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[R0-G142-B211]</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sp>
        <p:nvSpPr>
          <p:cNvPr id="25" name="矩形 24"/>
          <p:cNvSpPr/>
          <p:nvPr userDrawn="1"/>
        </p:nvSpPr>
        <p:spPr>
          <a:xfrm>
            <a:off x="12402531" y="3687401"/>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矩形 25"/>
          <p:cNvSpPr/>
          <p:nvPr userDrawn="1"/>
        </p:nvSpPr>
        <p:spPr>
          <a:xfrm>
            <a:off x="12402531" y="4839553"/>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TextBox 26"/>
          <p:cNvSpPr txBox="1"/>
          <p:nvPr userDrawn="1"/>
        </p:nvSpPr>
        <p:spPr>
          <a:xfrm>
            <a:off x="12270363" y="4411328"/>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Gray</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[R87-G87-B87]</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sp>
        <p:nvSpPr>
          <p:cNvPr id="28" name="矩形 27"/>
          <p:cNvSpPr/>
          <p:nvPr userDrawn="1"/>
        </p:nvSpPr>
        <p:spPr>
          <a:xfrm>
            <a:off x="12402531" y="5993409"/>
            <a:ext cx="1025260" cy="618979"/>
          </a:xfrm>
          <a:prstGeom prst="rect">
            <a:avLst/>
          </a:prstGeom>
          <a:solidFill>
            <a:srgbClr val="B6E5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9" name="TextBox 28"/>
          <p:cNvSpPr txBox="1"/>
          <p:nvPr userDrawn="1"/>
        </p:nvSpPr>
        <p:spPr>
          <a:xfrm>
            <a:off x="12270363" y="5565184"/>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Green</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[R182-G229-B31]</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pic>
        <p:nvPicPr>
          <p:cNvPr id="17" name="Picture 2" descr="星空7"/>
          <p:cNvPicPr>
            <a:picLocks noChangeAspect="1" noChangeArrowheads="1"/>
          </p:cNvPicPr>
          <p:nvPr userDrawn="1"/>
        </p:nvPicPr>
        <p:blipFill>
          <a:blip r:embed="rId2" cstate="screen"/>
          <a:srcRect t="10141"/>
          <a:stretch>
            <a:fillRect/>
          </a:stretch>
        </p:blipFill>
        <p:spPr bwMode="auto">
          <a:xfrm>
            <a:off x="-1" y="0"/>
            <a:ext cx="12190413" cy="6859588"/>
          </a:xfrm>
          <a:prstGeom prst="rect">
            <a:avLst/>
          </a:prstGeom>
          <a:noFill/>
          <a:ln w="9525">
            <a:noFill/>
            <a:miter lim="800000"/>
            <a:headEnd/>
            <a:tailEnd/>
          </a:ln>
        </p:spPr>
      </p:pic>
      <p:pic>
        <p:nvPicPr>
          <p:cNvPr id="2067" name="Picture 19" descr="1-01"/>
          <p:cNvPicPr>
            <a:picLocks noChangeAspect="1" noChangeArrowheads="1"/>
          </p:cNvPicPr>
          <p:nvPr userDrawn="1"/>
        </p:nvPicPr>
        <p:blipFill>
          <a:blip r:embed="rId3" cstate="print"/>
          <a:srcRect/>
          <a:stretch>
            <a:fillRect/>
          </a:stretch>
        </p:blipFill>
        <p:spPr bwMode="auto">
          <a:xfrm>
            <a:off x="399415" y="173355"/>
            <a:ext cx="1983740" cy="148971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305" y="1600570"/>
            <a:ext cx="5557643" cy="4253369"/>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39122" y="1600570"/>
            <a:ext cx="5559760" cy="4253369"/>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304" y="1600570"/>
            <a:ext cx="6752828" cy="4253369"/>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7425069" y="1600570"/>
            <a:ext cx="4373812" cy="4253369"/>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文版-内页">
    <p:spTree>
      <p:nvGrpSpPr>
        <p:cNvPr id="1" name=""/>
        <p:cNvGrpSpPr/>
        <p:nvPr/>
      </p:nvGrpSpPr>
      <p:grpSpPr>
        <a:xfrm>
          <a:off x="0" y="0"/>
          <a:ext cx="0" cy="0"/>
          <a:chOff x="0" y="0"/>
          <a:chExt cx="0" cy="0"/>
        </a:xfrm>
      </p:grpSpPr>
      <p:sp>
        <p:nvSpPr>
          <p:cNvPr id="3" name="标题 2"/>
          <p:cNvSpPr txBox="1"/>
          <p:nvPr userDrawn="1"/>
        </p:nvSpPr>
        <p:spPr bwMode="auto">
          <a:xfrm>
            <a:off x="400221" y="244731"/>
            <a:ext cx="8513763" cy="577263"/>
          </a:xfrm>
          <a:prstGeom prst="rect">
            <a:avLst/>
          </a:prstGeom>
          <a:noFill/>
          <a:ln w="9525">
            <a:noFill/>
            <a:miter lim="800000"/>
          </a:ln>
        </p:spPr>
        <p:txBody>
          <a:bodyPr vert="horz" wrap="square" lIns="53913" tIns="26956" rIns="53913" bIns="26956" numCol="1" rtlCol="0" anchor="ctr" anchorCtr="0" compatLnSpc="1">
            <a:noAutofit/>
          </a:bodyPr>
          <a:lstStyle/>
          <a:p>
            <a:pPr defTabSz="914400">
              <a:lnSpc>
                <a:spcPct val="90000"/>
              </a:lnSpc>
              <a:defRPr/>
            </a:pPr>
            <a:endParaRPr lang="zh-CN" altLang="en-US" sz="3200" b="1" dirty="0">
              <a:solidFill>
                <a:prstClr val="white"/>
              </a:solidFill>
              <a:latin typeface="Calibri" panose="020F0502020204030204"/>
              <a:ea typeface="微软雅黑" panose="020B0503020204020204" pitchFamily="34" charset="-122"/>
            </a:endParaRPr>
          </a:p>
        </p:txBody>
      </p:sp>
      <p:sp>
        <p:nvSpPr>
          <p:cNvPr id="4" name="标题 1"/>
          <p:cNvSpPr>
            <a:spLocks noGrp="1"/>
          </p:cNvSpPr>
          <p:nvPr>
            <p:ph type="title"/>
          </p:nvPr>
        </p:nvSpPr>
        <p:spPr>
          <a:xfrm>
            <a:off x="94678" y="147368"/>
            <a:ext cx="11354439" cy="576680"/>
          </a:xfrm>
          <a:prstGeom prst="rect">
            <a:avLst/>
          </a:prstGeom>
        </p:spPr>
        <p:txBody>
          <a:bodyPr lIns="121917" tIns="60958" rIns="121917" bIns="60958"/>
          <a:lstStyle>
            <a:lvl1pPr>
              <a:defRPr sz="3500" b="1" baseline="0">
                <a:solidFill>
                  <a:schemeClr val="bg1"/>
                </a:solidFill>
                <a:latin typeface="+mn-lt"/>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英文版-内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911441" y="1"/>
            <a:ext cx="1278972" cy="82199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中文版-封底">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985639" y="2864358"/>
            <a:ext cx="4219135" cy="113087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英文版-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159349" y="2864359"/>
            <a:ext cx="5859800" cy="110544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内容">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BEBA8EAE-BF5A-486C-A8C5-ECC9F3942E4B}">
                <a14:imgProps xmlns="" xmlns:a14="http://schemas.microsoft.com/office/drawing/2010/main">
                  <a14:imgLayer r:embed="rId3">
                    <a14:imgEffect>
                      <a14:colorTemperature colorTemp="7200"/>
                    </a14:imgEffect>
                  </a14:imgLayer>
                </a14:imgProps>
              </a:ext>
              <a:ext uri="{28A0092B-C50C-407E-A947-70E740481C1C}">
                <a14:useLocalDpi xmlns="" xmlns:a14="http://schemas.microsoft.com/office/drawing/2010/main" val="0"/>
              </a:ext>
            </a:extLst>
          </a:blip>
          <a:srcRect t="13922" b="11078"/>
          <a:stretch>
            <a:fillRect/>
          </a:stretch>
        </p:blipFill>
        <p:spPr>
          <a:xfrm>
            <a:off x="0" y="0"/>
            <a:ext cx="12192000" cy="6858000"/>
          </a:xfrm>
          <a:prstGeom prst="rect">
            <a:avLst/>
          </a:prstGeom>
        </p:spPr>
      </p:pic>
      <p:sp>
        <p:nvSpPr>
          <p:cNvPr id="32" name="文本占位符 2"/>
          <p:cNvSpPr>
            <a:spLocks noGrp="1"/>
          </p:cNvSpPr>
          <p:nvPr>
            <p:ph idx="12"/>
          </p:nvPr>
        </p:nvSpPr>
        <p:spPr>
          <a:xfrm>
            <a:off x="238629" y="1400671"/>
            <a:ext cx="11350206" cy="4463540"/>
          </a:xfrm>
          <a:prstGeom prst="rect">
            <a:avLst/>
          </a:prstGeom>
        </p:spPr>
        <p:txBody>
          <a:bodyPr lIns="72000" tIns="36000" rIns="72000" bIns="36000" rtlCol="0">
            <a:noAutofit/>
          </a:bodyPr>
          <a:lstStyle>
            <a:lvl1pPr marL="268605" indent="-268605">
              <a:lnSpc>
                <a:spcPct val="150000"/>
              </a:lnSpc>
              <a:spcBef>
                <a:spcPts val="0"/>
              </a:spcBef>
              <a:buClr>
                <a:schemeClr val="bg1">
                  <a:lumMod val="95000"/>
                </a:schemeClr>
              </a:buClr>
              <a:buSzPct val="80000"/>
              <a:buFont typeface="Wingdings" panose="05000000000000000000" pitchFamily="2" charset="2"/>
              <a:buChar char="n"/>
              <a:defRPr kumimoji="1" lang="zh-CN" altLang="en-US" sz="2400" b="1" baseline="0" dirty="0" smtClean="0">
                <a:solidFill>
                  <a:schemeClr val="bg1">
                    <a:lumMod val="95000"/>
                  </a:schemeClr>
                </a:solidFill>
                <a:latin typeface="Impact" panose="020B0806030902050204" pitchFamily="34" charset="0"/>
                <a:ea typeface="微软雅黑" panose="020B0503020204020204" pitchFamily="34" charset="-122"/>
                <a:cs typeface="Arial" panose="020B0604020202020204" pitchFamily="34" charset="0"/>
              </a:defRPr>
            </a:lvl1pPr>
            <a:lvl2pPr marL="536575" indent="-268605">
              <a:lnSpc>
                <a:spcPct val="150000"/>
              </a:lnSpc>
              <a:spcBef>
                <a:spcPts val="0"/>
              </a:spcBef>
              <a:buClr>
                <a:schemeClr val="bg1">
                  <a:lumMod val="95000"/>
                </a:schemeClr>
              </a:buClr>
              <a:buSzPct val="80000"/>
              <a:buFont typeface="Wingdings" panose="05000000000000000000" pitchFamily="2" charset="2"/>
              <a:buChar char="u"/>
              <a:defRPr kumimoji="1" lang="zh-CN" altLang="en-US" sz="2000" b="1" i="0" kern="1200" dirty="0" smtClean="0">
                <a:solidFill>
                  <a:schemeClr val="bg1">
                    <a:lumMod val="95000"/>
                  </a:schemeClr>
                </a:solidFill>
                <a:latin typeface="Impact" panose="020B0806030902050204" pitchFamily="34" charset="0"/>
                <a:ea typeface="微软雅黑" panose="020B0503020204020204" pitchFamily="34" charset="-122"/>
                <a:cs typeface="Arial" panose="020B0604020202020204" pitchFamily="34" charset="0"/>
              </a:defRPr>
            </a:lvl2pPr>
            <a:lvl3pPr marL="803275" indent="-266700">
              <a:lnSpc>
                <a:spcPct val="150000"/>
              </a:lnSpc>
              <a:spcBef>
                <a:spcPts val="0"/>
              </a:spcBef>
              <a:buClr>
                <a:schemeClr val="bg1">
                  <a:lumMod val="95000"/>
                </a:schemeClr>
              </a:buClr>
              <a:buSzPct val="80000"/>
              <a:buFont typeface="Wingdings" panose="05000000000000000000" pitchFamily="2" charset="2"/>
              <a:buChar char="l"/>
              <a:defRPr sz="2000" b="1">
                <a:solidFill>
                  <a:schemeClr val="bg1">
                    <a:lumMod val="95000"/>
                  </a:schemeClr>
                </a:solidFill>
                <a:latin typeface="Impact" panose="020B0806030902050204" pitchFamily="34" charset="0"/>
                <a:ea typeface="微软雅黑" panose="020B0503020204020204" pitchFamily="34" charset="-122"/>
              </a:defRPr>
            </a:lvl3pPr>
          </a:lstStyle>
          <a:p>
            <a:pPr lvl="0"/>
            <a:r>
              <a:rPr lang="zh-CN" altLang="en-US" dirty="0"/>
              <a:t>单击此处编辑母版文本样式</a:t>
            </a:r>
          </a:p>
          <a:p>
            <a:pPr lvl="1"/>
            <a:r>
              <a:rPr lang="zh-CN" altLang="en-US" dirty="0"/>
              <a:t>第二级</a:t>
            </a:r>
            <a:endParaRPr lang="en-US" altLang="zh-CN" dirty="0"/>
          </a:p>
          <a:p>
            <a:pPr lvl="2"/>
            <a:r>
              <a:rPr lang="zh-CN" altLang="en-US" dirty="0"/>
              <a:t>第三级</a:t>
            </a:r>
          </a:p>
        </p:txBody>
      </p:sp>
      <p:sp>
        <p:nvSpPr>
          <p:cNvPr id="33" name="标题 13"/>
          <p:cNvSpPr>
            <a:spLocks noGrp="1"/>
          </p:cNvSpPr>
          <p:nvPr>
            <p:ph type="title"/>
          </p:nvPr>
        </p:nvSpPr>
        <p:spPr>
          <a:xfrm>
            <a:off x="238629" y="239131"/>
            <a:ext cx="11951784" cy="965193"/>
          </a:xfrm>
          <a:prstGeom prst="rect">
            <a:avLst/>
          </a:prstGeom>
        </p:spPr>
        <p:txBody>
          <a:bodyPr lIns="72000" tIns="36000" rIns="72000" bIns="36000" rtlCol="0" anchor="ctr" anchorCtr="0">
            <a:noAutofit/>
          </a:bodyPr>
          <a:lstStyle>
            <a:lvl1pPr>
              <a:defRPr lang="zh-CN" altLang="en-US" sz="3600" b="1" dirty="0">
                <a:solidFill>
                  <a:schemeClr val="bg1">
                    <a:lumMod val="95000"/>
                  </a:schemeClr>
                </a:solidFill>
                <a:latin typeface="+mj-lt"/>
                <a:ea typeface="微软雅黑" panose="020B0503020204020204" pitchFamily="34" charset="-122"/>
                <a:cs typeface="Arial" panose="020B0604020202020204" pitchFamily="34" charset="0"/>
              </a:defRPr>
            </a:lvl1pPr>
          </a:lstStyle>
          <a:p>
            <a:pPr lvl="0"/>
            <a:r>
              <a:rPr lang="zh-CN" altLang="en-US" dirty="0"/>
              <a:t>单击此处编辑母版标题样式</a:t>
            </a:r>
          </a:p>
        </p:txBody>
      </p:sp>
      <p:sp>
        <p:nvSpPr>
          <p:cNvPr id="17" name="TextBox 16"/>
          <p:cNvSpPr txBox="1"/>
          <p:nvPr userDrawn="1"/>
        </p:nvSpPr>
        <p:spPr>
          <a:xfrm>
            <a:off x="12270363" y="3589266"/>
            <a:ext cx="2185016" cy="432238"/>
          </a:xfrm>
          <a:prstGeom prst="rect">
            <a:avLst/>
          </a:prstGeom>
          <a:noFill/>
          <a:ln>
            <a:noFill/>
          </a:ln>
        </p:spPr>
        <p:txBody>
          <a:bodyPr wrap="square" lIns="143996" tIns="0" rIns="124586" bIns="62298" anchor="t" anchorCtr="0">
            <a:spAutoFit/>
          </a:bodyPr>
          <a:lstStyle/>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ZTE Blue</a:t>
            </a:r>
          </a:p>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[R0-G142-B211]</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18" name="矩形 17"/>
          <p:cNvSpPr/>
          <p:nvPr userDrawn="1"/>
        </p:nvSpPr>
        <p:spPr>
          <a:xfrm>
            <a:off x="12402531" y="3986955"/>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 name="矩形 18"/>
          <p:cNvSpPr/>
          <p:nvPr userDrawn="1"/>
        </p:nvSpPr>
        <p:spPr>
          <a:xfrm>
            <a:off x="12402531" y="5139107"/>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0" name="TextBox 19"/>
          <p:cNvSpPr txBox="1"/>
          <p:nvPr userDrawn="1"/>
        </p:nvSpPr>
        <p:spPr>
          <a:xfrm>
            <a:off x="12270363" y="4742414"/>
            <a:ext cx="2185016" cy="432238"/>
          </a:xfrm>
          <a:prstGeom prst="rect">
            <a:avLst/>
          </a:prstGeom>
          <a:noFill/>
          <a:ln>
            <a:noFill/>
          </a:ln>
        </p:spPr>
        <p:txBody>
          <a:bodyPr wrap="square" lIns="143996" tIns="0" rIns="124586" bIns="62298" anchor="t" anchorCtr="0">
            <a:spAutoFit/>
          </a:bodyPr>
          <a:lstStyle/>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ZTE Green</a:t>
            </a:r>
          </a:p>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[R140-G198-B62]</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21" name="矩形 20"/>
          <p:cNvSpPr/>
          <p:nvPr userDrawn="1"/>
        </p:nvSpPr>
        <p:spPr>
          <a:xfrm>
            <a:off x="12402531" y="6240609"/>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2" name="TextBox 21"/>
          <p:cNvSpPr txBox="1"/>
          <p:nvPr userDrawn="1"/>
        </p:nvSpPr>
        <p:spPr>
          <a:xfrm>
            <a:off x="12270363" y="5843916"/>
            <a:ext cx="2185016" cy="432238"/>
          </a:xfrm>
          <a:prstGeom prst="rect">
            <a:avLst/>
          </a:prstGeom>
          <a:noFill/>
          <a:ln>
            <a:noFill/>
          </a:ln>
        </p:spPr>
        <p:txBody>
          <a:bodyPr wrap="square" lIns="143996" tIns="0" rIns="124586" bIns="62298" anchor="t" anchorCtr="0">
            <a:spAutoFit/>
          </a:bodyPr>
          <a:lstStyle/>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ZTE Gray</a:t>
            </a:r>
          </a:p>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[R87-G87-B87]</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23" name="Rectangle 8"/>
          <p:cNvSpPr>
            <a:spLocks noChangeArrowheads="1"/>
          </p:cNvSpPr>
          <p:nvPr userDrawn="1"/>
        </p:nvSpPr>
        <p:spPr bwMode="auto">
          <a:xfrm>
            <a:off x="12207299" y="1396672"/>
            <a:ext cx="1813748" cy="1724900"/>
          </a:xfrm>
          <a:prstGeom prst="rect">
            <a:avLst/>
          </a:prstGeom>
          <a:noFill/>
          <a:ln>
            <a:noFill/>
          </a:ln>
        </p:spPr>
        <p:txBody>
          <a:bodyPr lIns="143996" tIns="0" rIns="124586" bIns="62298" anchor="t" anchorCtr="0">
            <a:spAutoFit/>
          </a:bodyPr>
          <a:lstStyle/>
          <a:p>
            <a:pPr defTabSz="1246505"/>
            <a:r>
              <a:rPr sz="1200" b="1" i="1" noProof="1">
                <a:solidFill>
                  <a:prstClr val="white"/>
                </a:solidFill>
                <a:latin typeface="Calibri" panose="020F0502020204030204"/>
                <a:ea typeface="黑体" panose="02010609060101010101" charset="-122"/>
                <a:cs typeface="Arial" panose="020B0604020202020204"/>
              </a:rPr>
              <a:t>T</a:t>
            </a:r>
            <a:r>
              <a:rPr altLang="zh-CN" sz="1200" b="1" i="1" noProof="1">
                <a:solidFill>
                  <a:prstClr val="white"/>
                </a:solidFill>
                <a:latin typeface="Calibri" panose="020F0502020204030204"/>
                <a:ea typeface="黑体" panose="02010609060101010101" charset="-122"/>
                <a:cs typeface="Arial" panose="020B0604020202020204"/>
              </a:rPr>
              <a:t>itle:</a:t>
            </a:r>
            <a:endParaRPr altLang="ja-JP" sz="1200" b="1" i="1" noProof="1">
              <a:solidFill>
                <a:prstClr val="white"/>
              </a:solidFill>
              <a:latin typeface="Calibri" panose="020F0502020204030204"/>
              <a:ea typeface="黑体" panose="02010609060101010101" charset="-122"/>
              <a:cs typeface="Arial" panose="020B0604020202020204"/>
            </a:endParaRP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Type</a:t>
            </a:r>
            <a:r>
              <a:rPr altLang="ja-JP" sz="1200" i="1" noProof="1">
                <a:solidFill>
                  <a:prstClr val="white"/>
                </a:solidFill>
                <a:latin typeface="Calibri" panose="020F0502020204030204"/>
                <a:ea typeface="微软雅黑" panose="020B0503020204020204" pitchFamily="34" charset="-122"/>
                <a:cs typeface="Arial" panose="020B0604020202020204"/>
              </a:rPr>
              <a:t>:</a:t>
            </a:r>
            <a:r>
              <a:rPr lang="en-US" altLang="ja-JP" sz="1200" i="1" noProof="1">
                <a:solidFill>
                  <a:prstClr val="white"/>
                </a:solidFill>
                <a:latin typeface="Calibri" panose="020F0502020204030204"/>
                <a:ea typeface="微软雅黑" panose="020B0503020204020204" pitchFamily="34" charset="-122"/>
                <a:cs typeface="Arial" panose="020B0604020202020204"/>
              </a:rPr>
              <a:t>    Calibri </a:t>
            </a:r>
            <a:r>
              <a:rPr lang="en-US" altLang="zh-CN" sz="1200" i="1" noProof="1">
                <a:solidFill>
                  <a:prstClr val="white"/>
                </a:solidFill>
                <a:latin typeface="Calibri" panose="020F0502020204030204"/>
                <a:ea typeface="微软雅黑" panose="020B0503020204020204" pitchFamily="34" charset="-122"/>
                <a:cs typeface="Arial" panose="020B0604020202020204"/>
              </a:rPr>
              <a:t>b</a:t>
            </a:r>
            <a:r>
              <a:rPr lang="en-US" altLang="ja-JP" sz="1200" i="1" noProof="1">
                <a:solidFill>
                  <a:prstClr val="white"/>
                </a:solidFill>
                <a:latin typeface="Calibri" panose="020F0502020204030204"/>
                <a:ea typeface="微软雅黑" panose="020B0503020204020204" pitchFamily="34" charset="-122"/>
                <a:cs typeface="Arial" panose="020B0604020202020204"/>
              </a:rPr>
              <a:t>old</a:t>
            </a:r>
          </a:p>
          <a:p>
            <a:pPr defTabSz="1246505"/>
            <a:r>
              <a:rPr sz="1200" i="1" noProof="1">
                <a:solidFill>
                  <a:prstClr val="white"/>
                </a:solidFill>
                <a:latin typeface="Calibri" panose="020F0502020204030204"/>
                <a:ea typeface="微软雅黑" panose="020B0503020204020204" pitchFamily="34" charset="-122"/>
                <a:cs typeface="Arial" panose="020B0604020202020204"/>
              </a:rPr>
              <a:t>S</a:t>
            </a:r>
            <a:r>
              <a:rPr altLang="zh-CN" sz="1200" i="1" noProof="1">
                <a:solidFill>
                  <a:prstClr val="white"/>
                </a:solidFill>
                <a:latin typeface="Calibri" panose="020F0502020204030204"/>
                <a:ea typeface="微软雅黑" panose="020B0503020204020204" pitchFamily="34" charset="-122"/>
                <a:cs typeface="Arial" panose="020B0604020202020204"/>
              </a:rPr>
              <a:t>ize</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altLang="ja-JP" sz="1200" i="1" noProof="1">
                <a:solidFill>
                  <a:prstClr val="white"/>
                </a:solidFill>
                <a:latin typeface="Calibri" panose="020F0502020204030204"/>
                <a:ea typeface="微软雅黑" panose="020B0503020204020204" pitchFamily="34" charset="-122"/>
                <a:cs typeface="Arial" panose="020B0604020202020204"/>
              </a:rPr>
              <a:t>3</a:t>
            </a:r>
            <a:r>
              <a:rPr lang="en-US" altLang="ja-JP" sz="1200" i="1" noProof="1">
                <a:solidFill>
                  <a:prstClr val="white"/>
                </a:solidFill>
                <a:latin typeface="Calibri" panose="020F0502020204030204"/>
                <a:ea typeface="微软雅黑" panose="020B0503020204020204" pitchFamily="34" charset="-122"/>
                <a:cs typeface="Arial" panose="020B0604020202020204"/>
              </a:rPr>
              <a:t>2</a:t>
            </a:r>
            <a:r>
              <a:rPr altLang="ja-JP" sz="1200" i="1" noProof="1">
                <a:solidFill>
                  <a:prstClr val="white"/>
                </a:solidFill>
                <a:latin typeface="Calibri" panose="020F0502020204030204"/>
                <a:ea typeface="微软雅黑" panose="020B0503020204020204" pitchFamily="34" charset="-122"/>
                <a:cs typeface="Arial" panose="020B0604020202020204"/>
              </a:rPr>
              <a:t>-</a:t>
            </a:r>
            <a:r>
              <a:rPr lang="en-US" altLang="ja-JP" sz="1200" i="1" noProof="1">
                <a:solidFill>
                  <a:prstClr val="white"/>
                </a:solidFill>
                <a:latin typeface="Calibri" panose="020F0502020204030204"/>
                <a:ea typeface="微软雅黑" panose="020B0503020204020204" pitchFamily="34" charset="-122"/>
                <a:cs typeface="Arial" panose="020B0604020202020204"/>
              </a:rPr>
              <a:t>40 </a:t>
            </a:r>
            <a:r>
              <a:rPr altLang="ja-JP" sz="1200" i="1" noProof="1">
                <a:solidFill>
                  <a:prstClr val="white"/>
                </a:solidFill>
                <a:latin typeface="Calibri" panose="020F0502020204030204"/>
                <a:ea typeface="微软雅黑" panose="020B0503020204020204" pitchFamily="34" charset="-122"/>
                <a:cs typeface="Arial" panose="020B0604020202020204"/>
              </a:rPr>
              <a:t>pt</a:t>
            </a:r>
          </a:p>
          <a:p>
            <a:pPr defTabSz="1246505"/>
            <a:r>
              <a:rPr sz="1200" i="1" noProof="1">
                <a:solidFill>
                  <a:prstClr val="white"/>
                </a:solidFill>
                <a:latin typeface="Calibri" panose="020F0502020204030204"/>
                <a:ea typeface="微软雅黑" panose="020B0503020204020204" pitchFamily="34" charset="-122"/>
                <a:cs typeface="Arial" panose="020B0604020202020204"/>
              </a:rPr>
              <a:t>C</a:t>
            </a:r>
            <a:r>
              <a:rPr altLang="zh-CN" sz="1200" i="1" noProof="1">
                <a:solidFill>
                  <a:prstClr val="white"/>
                </a:solidFill>
                <a:latin typeface="Calibri" panose="020F0502020204030204"/>
                <a:ea typeface="微软雅黑" panose="020B0503020204020204" pitchFamily="34" charset="-122"/>
                <a:cs typeface="Arial" panose="020B0604020202020204"/>
              </a:rPr>
              <a:t>olor</a:t>
            </a:r>
            <a:r>
              <a:rPr lang="en-US" altLang="zh-CN" sz="1200" i="1" noProof="1">
                <a:solidFill>
                  <a:prstClr val="white"/>
                </a:solidFill>
                <a:latin typeface="Calibri" panose="020F0502020204030204"/>
                <a:ea typeface="微软雅黑" panose="020B0503020204020204" pitchFamily="34" charset="-122"/>
                <a:cs typeface="Arial" panose="020B0604020202020204"/>
              </a:rPr>
              <a:t>:  ZTE B</a:t>
            </a:r>
            <a:r>
              <a:rPr altLang="zh-CN" sz="1200" i="1" noProof="1">
                <a:solidFill>
                  <a:prstClr val="white"/>
                </a:solidFill>
                <a:latin typeface="Calibri" panose="020F0502020204030204"/>
                <a:ea typeface="微软雅黑" panose="020B0503020204020204" pitchFamily="34" charset="-122"/>
                <a:cs typeface="Arial" panose="020B0604020202020204"/>
              </a:rPr>
              <a:t>lue</a:t>
            </a:r>
            <a:r>
              <a:rPr altLang="ja-JP" sz="1200" i="1" noProof="1">
                <a:solidFill>
                  <a:prstClr val="white"/>
                </a:solidFill>
                <a:latin typeface="Calibri" panose="020F0502020204030204"/>
                <a:ea typeface="微软雅黑" panose="020B0503020204020204" pitchFamily="34" charset="-122"/>
                <a:cs typeface="Arial" panose="020B0604020202020204"/>
              </a:rPr>
              <a:t> </a:t>
            </a:r>
          </a:p>
          <a:p>
            <a:pPr defTabSz="1246505"/>
            <a:endParaRPr lang="en-US" altLang="zh-CN" sz="1200" i="1" noProof="1">
              <a:solidFill>
                <a:prstClr val="white"/>
              </a:solidFill>
              <a:latin typeface="Calibri" panose="020F0502020204030204"/>
              <a:ea typeface="微软雅黑" panose="020B0503020204020204" pitchFamily="34" charset="-122"/>
              <a:cs typeface="Arial" panose="020B0604020202020204"/>
            </a:endParaRPr>
          </a:p>
          <a:p>
            <a:pPr defTabSz="1246505"/>
            <a:r>
              <a:rPr altLang="zh-CN" sz="1200" b="1" i="1" noProof="1">
                <a:solidFill>
                  <a:prstClr val="white"/>
                </a:solidFill>
                <a:latin typeface="Calibri" panose="020F0502020204030204"/>
                <a:ea typeface="微软雅黑" panose="020B0503020204020204" pitchFamily="34" charset="-122"/>
                <a:cs typeface="Arial" panose="020B0604020202020204"/>
              </a:rPr>
              <a:t>Text</a:t>
            </a:r>
            <a:r>
              <a:rPr lang="en-US" altLang="zh-CN" sz="1200" b="1" i="1" noProof="1">
                <a:solidFill>
                  <a:prstClr val="white"/>
                </a:solidFill>
                <a:latin typeface="Calibri" panose="020F0502020204030204"/>
                <a:ea typeface="微软雅黑" panose="020B0503020204020204" pitchFamily="34" charset="-122"/>
                <a:cs typeface="Arial" panose="020B0604020202020204"/>
              </a:rPr>
              <a:t> </a:t>
            </a:r>
            <a:r>
              <a:rPr altLang="ja-JP" sz="1200" b="1" i="1" noProof="1">
                <a:solidFill>
                  <a:prstClr val="white"/>
                </a:solidFill>
                <a:latin typeface="Calibri" panose="020F0502020204030204"/>
                <a:ea typeface="黑体" panose="02010609060101010101" charset="-122"/>
                <a:cs typeface="Arial" panose="020B0604020202020204"/>
              </a:rPr>
              <a:t>(</a:t>
            </a:r>
            <a:r>
              <a:rPr lang="en-US" altLang="ja-JP" sz="1200" b="1" i="1" noProof="1">
                <a:solidFill>
                  <a:prstClr val="white"/>
                </a:solidFill>
                <a:latin typeface="Calibri" panose="020F0502020204030204"/>
                <a:ea typeface="黑体" panose="02010609060101010101" charset="-122"/>
                <a:cs typeface="Arial" panose="020B0604020202020204"/>
              </a:rPr>
              <a:t>1</a:t>
            </a:r>
            <a:r>
              <a:rPr altLang="ja-JP" sz="1200" b="1" i="1" noProof="1">
                <a:solidFill>
                  <a:prstClr val="white"/>
                </a:solidFill>
                <a:latin typeface="Calibri" panose="020F0502020204030204"/>
                <a:ea typeface="黑体" panose="02010609060101010101" charset="-122"/>
                <a:cs typeface="Arial" panose="020B0604020202020204"/>
              </a:rPr>
              <a:t>-</a:t>
            </a:r>
            <a:r>
              <a:rPr lang="en-US" altLang="ja-JP" sz="1200" b="1" i="1" noProof="1">
                <a:solidFill>
                  <a:prstClr val="white"/>
                </a:solidFill>
                <a:latin typeface="Calibri" panose="020F0502020204030204"/>
                <a:ea typeface="黑体" panose="02010609060101010101" charset="-122"/>
                <a:cs typeface="Arial" panose="020B0604020202020204"/>
              </a:rPr>
              <a:t>3</a:t>
            </a:r>
            <a:r>
              <a:rPr altLang="zh-CN" sz="1200" b="1" i="1" noProof="1">
                <a:solidFill>
                  <a:prstClr val="white"/>
                </a:solidFill>
                <a:latin typeface="Calibri" panose="020F0502020204030204"/>
                <a:ea typeface="微软雅黑" panose="020B0503020204020204" pitchFamily="34" charset="-122"/>
                <a:cs typeface="Arial" panose="020B0604020202020204"/>
              </a:rPr>
              <a:t> Level</a:t>
            </a:r>
            <a:r>
              <a:rPr altLang="ja-JP" sz="1200" b="1" i="1" noProof="1">
                <a:solidFill>
                  <a:prstClr val="white"/>
                </a:solidFill>
                <a:latin typeface="Calibri" panose="020F0502020204030204"/>
                <a:ea typeface="黑体" panose="02010609060101010101" charset="-122"/>
                <a:cs typeface="Arial" panose="020B0604020202020204"/>
              </a:rPr>
              <a:t>)</a:t>
            </a:r>
            <a:r>
              <a:rPr lang="en-US" altLang="ja-JP" sz="1200" b="1" i="1" noProof="1">
                <a:solidFill>
                  <a:prstClr val="white"/>
                </a:solidFill>
                <a:latin typeface="Calibri" panose="020F0502020204030204"/>
                <a:ea typeface="黑体" panose="02010609060101010101" charset="-122"/>
                <a:cs typeface="Arial" panose="020B0604020202020204"/>
              </a:rPr>
              <a:t>:</a:t>
            </a:r>
            <a:endParaRPr altLang="ja-JP" sz="1200" b="1" i="1" noProof="1">
              <a:solidFill>
                <a:prstClr val="white"/>
              </a:solidFill>
              <a:latin typeface="Calibri" panose="020F0502020204030204"/>
              <a:ea typeface="黑体" panose="02010609060101010101" charset="-122"/>
              <a:cs typeface="Arial" panose="020B0604020202020204"/>
            </a:endParaRP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Type</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lang="en-US" sz="1200" i="1" noProof="1">
                <a:solidFill>
                  <a:prstClr val="white"/>
                </a:solidFill>
                <a:latin typeface="Calibri" panose="020F0502020204030204"/>
                <a:ea typeface="微软雅黑" panose="020B0503020204020204" pitchFamily="34" charset="-122"/>
                <a:cs typeface="Arial" panose="020B0604020202020204"/>
              </a:rPr>
              <a:t>Calibri</a:t>
            </a:r>
            <a:endParaRPr altLang="ja-JP" sz="1200" i="1" noProof="1">
              <a:solidFill>
                <a:prstClr val="white"/>
              </a:solidFill>
              <a:latin typeface="Calibri" panose="020F0502020204030204"/>
              <a:ea typeface="微软雅黑" panose="020B0503020204020204" pitchFamily="34" charset="-122"/>
              <a:cs typeface="Arial" panose="020B0604020202020204"/>
            </a:endParaRP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Size</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lang="en-US" sz="1200" i="1" noProof="1">
                <a:solidFill>
                  <a:prstClr val="white"/>
                </a:solidFill>
                <a:latin typeface="Calibri" panose="020F0502020204030204"/>
                <a:ea typeface="微软雅黑" panose="020B0503020204020204" pitchFamily="34" charset="-122"/>
                <a:cs typeface="Arial" panose="020B0604020202020204"/>
              </a:rPr>
              <a:t>20-28 </a:t>
            </a:r>
            <a:r>
              <a:rPr altLang="ja-JP" sz="1200" i="1" noProof="1">
                <a:solidFill>
                  <a:prstClr val="white"/>
                </a:solidFill>
                <a:latin typeface="Calibri" panose="020F0502020204030204"/>
                <a:ea typeface="微软雅黑" panose="020B0503020204020204" pitchFamily="34" charset="-122"/>
                <a:cs typeface="Arial" panose="020B0604020202020204"/>
              </a:rPr>
              <a:t>pt</a:t>
            </a: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Color</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altLang="zh-CN" sz="1200" i="1" noProof="1">
                <a:solidFill>
                  <a:prstClr val="white"/>
                </a:solidFill>
                <a:latin typeface="Calibri" panose="020F0502020204030204"/>
                <a:ea typeface="微软雅黑" panose="020B0503020204020204" pitchFamily="34" charset="-122"/>
                <a:cs typeface="Arial" panose="020B0604020202020204"/>
              </a:rPr>
              <a:t>Black</a:t>
            </a:r>
            <a:endParaRPr altLang="ja-JP" sz="1200" i="1" noProof="1">
              <a:solidFill>
                <a:prstClr val="white"/>
              </a:solidFill>
              <a:latin typeface="Calibri" panose="020F0502020204030204"/>
              <a:ea typeface="微软雅黑" panose="020B0503020204020204" pitchFamily="34" charset="-122"/>
              <a:cs typeface="Arial" panose="020B0604020202020204"/>
            </a:endParaRPr>
          </a:p>
        </p:txBody>
      </p:sp>
      <p:pic>
        <p:nvPicPr>
          <p:cNvPr id="15" name="Picture 20" descr="ZTE_ppt_design_0202-09.png"/>
          <p:cNvPicPr>
            <a:picLocks noChangeAspect="1"/>
          </p:cNvPicPr>
          <p:nvPr userDrawn="1"/>
        </p:nvPicPr>
        <p:blipFill>
          <a:blip r:embed="rId4" cstate="print"/>
          <a:srcRect/>
          <a:stretch>
            <a:fillRect/>
          </a:stretch>
        </p:blipFill>
        <p:spPr bwMode="auto">
          <a:xfrm>
            <a:off x="11210576" y="6246658"/>
            <a:ext cx="779862" cy="510528"/>
          </a:xfrm>
          <a:prstGeom prst="rect">
            <a:avLst/>
          </a:prstGeom>
          <a:noFill/>
          <a:ln w="9525">
            <a:noFill/>
            <a:miter lim="800000"/>
            <a:headEnd/>
            <a:tailEnd/>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分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10697" y="0"/>
            <a:ext cx="12201110" cy="6859588"/>
          </a:xfrm>
          <a:prstGeom prst="rect">
            <a:avLst/>
          </a:prstGeom>
        </p:spPr>
      </p:pic>
      <p:sp>
        <p:nvSpPr>
          <p:cNvPr id="4" name="日期占位符 3"/>
          <p:cNvSpPr>
            <a:spLocks noGrp="1"/>
          </p:cNvSpPr>
          <p:nvPr>
            <p:ph type="dt" sz="half" idx="10"/>
          </p:nvPr>
        </p:nvSpPr>
        <p:spPr>
          <a:xfrm>
            <a:off x="838091" y="6357822"/>
            <a:ext cx="2742843" cy="365210"/>
          </a:xfrm>
          <a:prstGeom prst="rect">
            <a:avLst/>
          </a:prstGeom>
        </p:spPr>
        <p:txBody>
          <a:bodyPr/>
          <a:lstStyle/>
          <a:p>
            <a:fld id="{AB2DA330-99E0-4B4D-9C61-82CFEE5A232F}" type="datetimeFigureOut">
              <a:rPr lang="zh-CN" altLang="en-US" smtClean="0"/>
              <a:pPr/>
              <a:t>2020/9/28</a:t>
            </a:fld>
            <a:endParaRPr lang="zh-CN" altLang="en-US"/>
          </a:p>
        </p:txBody>
      </p:sp>
      <p:sp>
        <p:nvSpPr>
          <p:cNvPr id="5" name="页脚占位符 4"/>
          <p:cNvSpPr>
            <a:spLocks noGrp="1"/>
          </p:cNvSpPr>
          <p:nvPr>
            <p:ph type="ftr" sz="quarter" idx="11"/>
          </p:nvPr>
        </p:nvSpPr>
        <p:spPr>
          <a:xfrm>
            <a:off x="4038075" y="6357822"/>
            <a:ext cx="4114264"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09479" y="6357822"/>
            <a:ext cx="2742843" cy="365210"/>
          </a:xfrm>
          <a:prstGeom prst="rect">
            <a:avLst/>
          </a:prstGeom>
        </p:spPr>
        <p:txBody>
          <a:bodyPr/>
          <a:lstStyle/>
          <a:p>
            <a:fld id="{08E02866-32EA-4EDE-B1EF-E5D366E4AC42}" type="slidenum">
              <a:rPr lang="zh-CN" altLang="en-US" smtClean="0"/>
              <a:pPr/>
              <a:t>‹#›</a:t>
            </a:fld>
            <a:endParaRPr lang="zh-CN" altLang="en-US"/>
          </a:p>
        </p:txBody>
      </p:sp>
      <p:sp>
        <p:nvSpPr>
          <p:cNvPr id="178" name="半闭框 177"/>
          <p:cNvSpPr/>
          <p:nvPr userDrawn="1"/>
        </p:nvSpPr>
        <p:spPr>
          <a:xfrm rot="8100000">
            <a:off x="-274463" y="247709"/>
            <a:ext cx="548926" cy="549124"/>
          </a:xfrm>
          <a:prstGeom prst="halfFrame">
            <a:avLst>
              <a:gd name="adj1" fmla="val 33333"/>
              <a:gd name="adj2" fmla="val 222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微软雅黑" panose="020B0503020204020204" pitchFamily="34" charset="-122"/>
            </a:endParaRPr>
          </a:p>
        </p:txBody>
      </p:sp>
      <p:pic>
        <p:nvPicPr>
          <p:cNvPr id="8" name="Picture 2" descr="C:\Users\10015556\Downloads\ZTE_logo_CN\ZTE_logo_CN-01.png"/>
          <p:cNvPicPr>
            <a:picLocks noChangeAspect="1" noChangeArrowheads="1"/>
          </p:cNvPicPr>
          <p:nvPr userDrawn="1"/>
        </p:nvPicPr>
        <p:blipFill>
          <a:blip r:embed="rId3" cstate="print">
            <a:duotone>
              <a:schemeClr val="bg2">
                <a:shade val="45000"/>
                <a:satMod val="135000"/>
              </a:schemeClr>
              <a:prstClr val="white"/>
            </a:duotone>
          </a:blip>
          <a:srcRect/>
          <a:stretch>
            <a:fillRect/>
          </a:stretch>
        </p:blipFill>
        <p:spPr bwMode="auto">
          <a:xfrm>
            <a:off x="10540819" y="0"/>
            <a:ext cx="1649594" cy="625643"/>
          </a:xfrm>
          <a:prstGeom prst="rect">
            <a:avLst/>
          </a:prstGeom>
          <a:noFill/>
        </p:spPr>
      </p:pic>
    </p:spTree>
  </p:cSld>
  <p:clrMapOvr>
    <a:masterClrMapping/>
  </p:clrMapOvr>
  <p:transition spd="slow">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sp>
        <p:nvSpPr>
          <p:cNvPr id="2" name="标题 1"/>
          <p:cNvSpPr>
            <a:spLocks noGrp="1"/>
          </p:cNvSpPr>
          <p:nvPr>
            <p:ph type="title"/>
          </p:nvPr>
        </p:nvSpPr>
        <p:spPr>
          <a:xfrm>
            <a:off x="586006" y="147368"/>
            <a:ext cx="11354439" cy="576680"/>
          </a:xfrm>
          <a:prstGeom prst="rect">
            <a:avLst/>
          </a:prstGeo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pic>
        <p:nvPicPr>
          <p:cNvPr id="4" name="图片 3" descr="2015-07-15_171828 拷贝.png"/>
          <p:cNvPicPr>
            <a:picLocks noChangeAspect="1"/>
          </p:cNvPicPr>
          <p:nvPr userDrawn="1"/>
        </p:nvPicPr>
        <p:blipFill>
          <a:blip r:embed="rId3" cstate="print"/>
          <a:stretch>
            <a:fillRect/>
          </a:stretch>
        </p:blipFill>
        <p:spPr>
          <a:xfrm>
            <a:off x="10782713" y="6366407"/>
            <a:ext cx="1407703" cy="49318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17" name="Picture 2" descr="D:\A1-办公助手\A3-企业标识\公司新Logo\logo &amp;slogan PNG透底图\ZTE_logo&amp;slogan_EN.png"/>
          <p:cNvPicPr>
            <a:picLocks noChangeAspect="1" noChangeArrowheads="1"/>
          </p:cNvPicPr>
          <p:nvPr userDrawn="1"/>
        </p:nvPicPr>
        <p:blipFill>
          <a:blip r:embed="rId2" cstate="screen"/>
          <a:srcRect l="21782" t="12136" r="19563" b="36963"/>
          <a:stretch>
            <a:fillRect/>
          </a:stretch>
        </p:blipFill>
        <p:spPr bwMode="auto">
          <a:xfrm>
            <a:off x="10711953" y="266456"/>
            <a:ext cx="1283576" cy="787477"/>
          </a:xfrm>
          <a:prstGeom prst="rect">
            <a:avLst/>
          </a:prstGeom>
          <a:noFill/>
        </p:spPr>
      </p:pic>
      <p:sp>
        <p:nvSpPr>
          <p:cNvPr id="18" name="Rectangle 2"/>
          <p:cNvSpPr txBox="1">
            <a:spLocks noChangeArrowheads="1"/>
          </p:cNvSpPr>
          <p:nvPr userDrawn="1"/>
        </p:nvSpPr>
        <p:spPr>
          <a:xfrm>
            <a:off x="1352050" y="540171"/>
            <a:ext cx="3000564" cy="1172943"/>
          </a:xfrm>
          <a:prstGeom prst="rect">
            <a:avLst/>
          </a:prstGeom>
          <a:noFill/>
        </p:spPr>
        <p:txBody>
          <a:bodyPr vert="horz" wrap="square" lIns="72000" tIns="54416" rIns="72000" bIns="54416" rtlCol="0" anchor="ctr" anchorCtr="0">
            <a:spAutoFit/>
          </a:bodyPr>
          <a:lstStyle/>
          <a:p>
            <a:pPr marL="0" marR="0" lvl="0" indent="-538480" algn="ctr" defTabSz="457200" rtl="0" eaLnBrk="1" fontAlgn="auto" latinLnBrk="0" hangingPunct="1">
              <a:lnSpc>
                <a:spcPct val="180000"/>
              </a:lnSpc>
              <a:spcBef>
                <a:spcPts val="0"/>
              </a:spcBef>
              <a:spcAft>
                <a:spcPts val="0"/>
              </a:spcAft>
              <a:buClr>
                <a:srgbClr val="0066FF"/>
              </a:buClr>
              <a:buSzPct val="100000"/>
              <a:buFont typeface="Wingdings" panose="05000000000000000000" pitchFamily="2" charset="2"/>
              <a:buNone/>
              <a:defRPr/>
            </a:pPr>
            <a:r>
              <a:rPr lang="en-US" altLang="zh-CN" sz="4400" b="0" i="1" kern="1200" noProof="0" dirty="0">
                <a:solidFill>
                  <a:srgbClr val="4E4E4E"/>
                </a:solidFill>
                <a:latin typeface="+mj-lt"/>
                <a:ea typeface="微软雅黑" panose="020B0503020204020204" pitchFamily="34" charset="-122"/>
                <a:cs typeface="Arial" panose="020B0604020202020204" pitchFamily="34" charset="0"/>
              </a:rPr>
              <a:t>Agenda</a:t>
            </a:r>
            <a:endParaRPr lang="zh-CN" altLang="en-US" sz="4400" b="0" i="1" kern="1200" noProof="0" dirty="0">
              <a:solidFill>
                <a:srgbClr val="4E4E4E"/>
              </a:solidFill>
              <a:latin typeface="+mj-lt"/>
              <a:ea typeface="微软雅黑" panose="020B0503020204020204" pitchFamily="34" charset="-122"/>
              <a:cs typeface="Arial" panose="020B0604020202020204" pitchFamily="34" charset="0"/>
            </a:endParaRPr>
          </a:p>
        </p:txBody>
      </p:sp>
      <p:cxnSp>
        <p:nvCxnSpPr>
          <p:cNvPr id="19" name="直接连接符 18"/>
          <p:cNvCxnSpPr/>
          <p:nvPr userDrawn="1"/>
        </p:nvCxnSpPr>
        <p:spPr>
          <a:xfrm>
            <a:off x="1635934" y="1426498"/>
            <a:ext cx="2716680" cy="0"/>
          </a:xfrm>
          <a:prstGeom prst="line">
            <a:avLst/>
          </a:prstGeom>
          <a:ln w="12700">
            <a:gradFill flip="none" rotWithShape="1">
              <a:gsLst>
                <a:gs pos="0">
                  <a:srgbClr val="4E4E4E"/>
                </a:gs>
                <a:gs pos="50000">
                  <a:schemeClr val="bg1">
                    <a:lumMod val="65000"/>
                  </a:schemeClr>
                </a:gs>
                <a:gs pos="100000">
                  <a:schemeClr val="bg1">
                    <a:lumMod val="9500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0" name="Rectangle 8"/>
          <p:cNvSpPr>
            <a:spLocks noChangeArrowheads="1"/>
          </p:cNvSpPr>
          <p:nvPr userDrawn="1"/>
        </p:nvSpPr>
        <p:spPr bwMode="auto">
          <a:xfrm>
            <a:off x="12237711" y="2314970"/>
            <a:ext cx="1813748" cy="616904"/>
          </a:xfrm>
          <a:prstGeom prst="rect">
            <a:avLst/>
          </a:prstGeom>
          <a:noFill/>
          <a:ln>
            <a:noFill/>
          </a:ln>
        </p:spPr>
        <p:txBody>
          <a:bodyPr lIns="143996" tIns="0" rIns="124586" bIns="62298" anchor="t" anchorCtr="0">
            <a:spAutoFit/>
          </a:bodyPr>
          <a:lstStyle/>
          <a:p>
            <a:pPr algn="l" defTabSz="1246505"/>
            <a:r>
              <a:rPr lang="en-US" sz="1200" b="1" i="1" noProof="1">
                <a:solidFill>
                  <a:schemeClr val="bg1"/>
                </a:solidFill>
                <a:latin typeface="+mj-lt"/>
                <a:ea typeface="黑体" panose="02010609060101010101" charset="-122"/>
                <a:cs typeface="Arial" panose="020B0604020202020204"/>
              </a:rPr>
              <a:t>Chapter </a:t>
            </a:r>
            <a:r>
              <a:rPr sz="1200" b="1" i="1" noProof="1">
                <a:solidFill>
                  <a:schemeClr val="bg1"/>
                </a:solidFill>
                <a:latin typeface="+mj-lt"/>
                <a:ea typeface="黑体" panose="02010609060101010101" charset="-122"/>
                <a:cs typeface="Arial" panose="020B0604020202020204"/>
              </a:rPr>
              <a:t>T</a:t>
            </a:r>
            <a:r>
              <a:rPr altLang="zh-CN" sz="1200" b="1" i="1" noProof="1">
                <a:solidFill>
                  <a:schemeClr val="bg1"/>
                </a:solidFill>
                <a:latin typeface="+mj-lt"/>
                <a:ea typeface="黑体" panose="02010609060101010101" charset="-122"/>
                <a:cs typeface="Arial" panose="020B0604020202020204"/>
              </a:rPr>
              <a:t>itle:</a:t>
            </a:r>
            <a:endParaRPr altLang="ja-JP" sz="1200" b="1" i="1" noProof="1">
              <a:solidFill>
                <a:schemeClr val="bg1"/>
              </a:solidFill>
              <a:latin typeface="+mj-lt"/>
              <a:ea typeface="黑体" panose="02010609060101010101" charset="-122"/>
              <a:cs typeface="Arial" panose="020B0604020202020204"/>
            </a:endParaRPr>
          </a:p>
          <a:p>
            <a:pPr algn="l" defTabSz="1246505"/>
            <a:r>
              <a:rPr altLang="zh-CN" sz="1200" i="1" noProof="1">
                <a:solidFill>
                  <a:schemeClr val="bg1"/>
                </a:solidFill>
                <a:latin typeface="+mj-lt"/>
                <a:ea typeface="微软雅黑" panose="020B0503020204020204" pitchFamily="34" charset="-122"/>
                <a:cs typeface="Arial" panose="020B0604020202020204"/>
              </a:rPr>
              <a:t>Type</a:t>
            </a:r>
            <a:r>
              <a:rPr altLang="ja-JP" sz="1200" i="1" noProof="1">
                <a:solidFill>
                  <a:schemeClr val="bg1"/>
                </a:solidFill>
                <a:latin typeface="+mj-lt"/>
                <a:ea typeface="微软雅黑" panose="020B0503020204020204" pitchFamily="34" charset="-122"/>
                <a:cs typeface="Arial" panose="020B0604020202020204"/>
              </a:rPr>
              <a:t>: </a:t>
            </a:r>
            <a:r>
              <a:rPr lang="en-US" altLang="ja-JP" sz="1200" i="1" noProof="1">
                <a:solidFill>
                  <a:schemeClr val="bg1"/>
                </a:solidFill>
                <a:latin typeface="+mj-lt"/>
                <a:ea typeface="微软雅黑" panose="020B0503020204020204" pitchFamily="34" charset="-122"/>
                <a:cs typeface="Arial" panose="020B0604020202020204"/>
              </a:rPr>
              <a:t>   </a:t>
            </a:r>
            <a:r>
              <a:rPr lang="en-US" altLang="ja-JP" sz="1200" i="1" kern="1200" noProof="1">
                <a:solidFill>
                  <a:schemeClr val="bg1"/>
                </a:solidFill>
                <a:latin typeface="+mn-lt"/>
                <a:ea typeface="微软雅黑" panose="020B0503020204020204" pitchFamily="34" charset="-122"/>
                <a:cs typeface="Arial" panose="020B0604020202020204"/>
              </a:rPr>
              <a:t>Calibri </a:t>
            </a:r>
            <a:r>
              <a:rPr lang="en-US" altLang="zh-CN" sz="1200" i="1" kern="1200" noProof="1">
                <a:solidFill>
                  <a:schemeClr val="bg1"/>
                </a:solidFill>
                <a:latin typeface="+mn-lt"/>
                <a:ea typeface="微软雅黑" panose="020B0503020204020204" pitchFamily="34" charset="-122"/>
                <a:cs typeface="Arial" panose="020B0604020202020204"/>
              </a:rPr>
              <a:t>b</a:t>
            </a:r>
            <a:r>
              <a:rPr lang="en-US" altLang="ja-JP" sz="1200" i="1" kern="1200" noProof="1">
                <a:solidFill>
                  <a:schemeClr val="bg1"/>
                </a:solidFill>
                <a:latin typeface="+mn-lt"/>
                <a:ea typeface="微软雅黑" panose="020B0503020204020204" pitchFamily="34" charset="-122"/>
                <a:cs typeface="Arial" panose="020B0604020202020204"/>
              </a:rPr>
              <a:t>old</a:t>
            </a:r>
            <a:endParaRPr lang="en-US" altLang="ja-JP" sz="1200" i="1" noProof="1">
              <a:solidFill>
                <a:schemeClr val="bg1"/>
              </a:solidFill>
              <a:latin typeface="+mj-lt"/>
              <a:ea typeface="微软雅黑" panose="020B0503020204020204" pitchFamily="34" charset="-122"/>
              <a:cs typeface="Arial" panose="020B0604020202020204"/>
            </a:endParaRPr>
          </a:p>
          <a:p>
            <a:pPr algn="l" defTabSz="1246505"/>
            <a:r>
              <a:rPr sz="1200" i="1" noProof="1">
                <a:solidFill>
                  <a:schemeClr val="bg1"/>
                </a:solidFill>
                <a:latin typeface="+mj-lt"/>
                <a:ea typeface="微软雅黑" panose="020B0503020204020204" pitchFamily="34" charset="-122"/>
                <a:cs typeface="Arial" panose="020B0604020202020204"/>
              </a:rPr>
              <a:t>S</a:t>
            </a:r>
            <a:r>
              <a:rPr altLang="zh-CN" sz="1200" i="1" noProof="1">
                <a:solidFill>
                  <a:schemeClr val="bg1"/>
                </a:solidFill>
                <a:latin typeface="+mj-lt"/>
                <a:ea typeface="微软雅黑" panose="020B0503020204020204" pitchFamily="34" charset="-122"/>
                <a:cs typeface="Arial" panose="020B0604020202020204"/>
              </a:rPr>
              <a:t>ize</a:t>
            </a:r>
            <a:r>
              <a:rPr lang="en-US" altLang="zh-CN" sz="1200" i="1" noProof="1">
                <a:solidFill>
                  <a:schemeClr val="bg1"/>
                </a:solidFill>
                <a:latin typeface="+mj-lt"/>
                <a:ea typeface="微软雅黑" panose="020B0503020204020204" pitchFamily="34" charset="-122"/>
                <a:cs typeface="Arial" panose="020B0604020202020204"/>
              </a:rPr>
              <a:t>:</a:t>
            </a:r>
            <a:r>
              <a:rPr lang="en-US" altLang="zh-CN" sz="1200" i="1" baseline="0" noProof="1">
                <a:solidFill>
                  <a:schemeClr val="bg1"/>
                </a:solidFill>
                <a:latin typeface="+mj-lt"/>
                <a:ea typeface="微软雅黑" panose="020B0503020204020204" pitchFamily="34" charset="-122"/>
                <a:cs typeface="Arial" panose="020B0604020202020204"/>
              </a:rPr>
              <a:t>     </a:t>
            </a:r>
            <a:r>
              <a:rPr altLang="ja-JP" sz="1200" i="1" noProof="1">
                <a:solidFill>
                  <a:schemeClr val="bg1"/>
                </a:solidFill>
                <a:latin typeface="+mj-lt"/>
                <a:ea typeface="微软雅黑" panose="020B0503020204020204" pitchFamily="34" charset="-122"/>
                <a:cs typeface="Arial" panose="020B0604020202020204"/>
              </a:rPr>
              <a:t>3</a:t>
            </a:r>
            <a:r>
              <a:rPr lang="en-US" altLang="ja-JP" sz="1200" i="1" noProof="1">
                <a:solidFill>
                  <a:schemeClr val="bg1"/>
                </a:solidFill>
                <a:latin typeface="+mj-lt"/>
                <a:ea typeface="微软雅黑" panose="020B0503020204020204" pitchFamily="34" charset="-122"/>
                <a:cs typeface="Arial" panose="020B0604020202020204"/>
              </a:rPr>
              <a:t>6</a:t>
            </a:r>
            <a:r>
              <a:rPr altLang="ja-JP" sz="1200" i="1" noProof="1">
                <a:solidFill>
                  <a:schemeClr val="bg1"/>
                </a:solidFill>
                <a:latin typeface="+mj-lt"/>
                <a:ea typeface="微软雅黑" panose="020B0503020204020204" pitchFamily="34" charset="-122"/>
                <a:cs typeface="Arial" panose="020B0604020202020204"/>
              </a:rPr>
              <a:t>-</a:t>
            </a:r>
            <a:r>
              <a:rPr lang="en-US" altLang="ja-JP" sz="1200" i="1" noProof="1">
                <a:solidFill>
                  <a:schemeClr val="bg1"/>
                </a:solidFill>
                <a:latin typeface="+mj-lt"/>
                <a:ea typeface="微软雅黑" panose="020B0503020204020204" pitchFamily="34" charset="-122"/>
                <a:cs typeface="Arial" panose="020B0604020202020204"/>
              </a:rPr>
              <a:t>40 </a:t>
            </a:r>
            <a:r>
              <a:rPr altLang="ja-JP" sz="1200" i="1" noProof="1">
                <a:solidFill>
                  <a:schemeClr val="bg1"/>
                </a:solidFill>
                <a:latin typeface="+mj-lt"/>
                <a:ea typeface="微软雅黑" panose="020B0503020204020204" pitchFamily="34" charset="-122"/>
                <a:cs typeface="Arial" panose="020B0604020202020204"/>
              </a:rPr>
              <a:t>pt</a:t>
            </a:r>
          </a:p>
        </p:txBody>
      </p:sp>
      <p:sp>
        <p:nvSpPr>
          <p:cNvPr id="21" name="TextBox 20"/>
          <p:cNvSpPr txBox="1"/>
          <p:nvPr userDrawn="1"/>
        </p:nvSpPr>
        <p:spPr>
          <a:xfrm>
            <a:off x="12270363" y="3589266"/>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Blue</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[R0-G142-B211]</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sp>
        <p:nvSpPr>
          <p:cNvPr id="22" name="矩形 21"/>
          <p:cNvSpPr/>
          <p:nvPr userDrawn="1"/>
        </p:nvSpPr>
        <p:spPr>
          <a:xfrm>
            <a:off x="12402531" y="3986955"/>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3" name="矩形 22"/>
          <p:cNvSpPr/>
          <p:nvPr userDrawn="1"/>
        </p:nvSpPr>
        <p:spPr>
          <a:xfrm>
            <a:off x="12402531" y="5139107"/>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5" name="TextBox 24"/>
          <p:cNvSpPr txBox="1"/>
          <p:nvPr userDrawn="1"/>
        </p:nvSpPr>
        <p:spPr>
          <a:xfrm>
            <a:off x="12270363" y="4742414"/>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Green</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[R140-G198-B62]</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sp>
        <p:nvSpPr>
          <p:cNvPr id="26" name="矩形 25"/>
          <p:cNvSpPr/>
          <p:nvPr userDrawn="1"/>
        </p:nvSpPr>
        <p:spPr>
          <a:xfrm>
            <a:off x="12402531" y="6240609"/>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TextBox 26"/>
          <p:cNvSpPr txBox="1"/>
          <p:nvPr userDrawn="1"/>
        </p:nvSpPr>
        <p:spPr>
          <a:xfrm>
            <a:off x="12270363" y="5843916"/>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Gray</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[R87-G87-B87]</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pic>
        <p:nvPicPr>
          <p:cNvPr id="12" name="Picture 3" descr="星空1"/>
          <p:cNvPicPr>
            <a:picLocks noChangeAspect="1" noChangeArrowheads="1"/>
          </p:cNvPicPr>
          <p:nvPr userDrawn="1"/>
        </p:nvPicPr>
        <p:blipFill>
          <a:blip r:embed="rId3" cstate="screen"/>
          <a:srcRect/>
          <a:stretch>
            <a:fillRect/>
          </a:stretch>
        </p:blipFill>
        <p:spPr bwMode="auto">
          <a:xfrm>
            <a:off x="-1587" y="0"/>
            <a:ext cx="12192000" cy="6858000"/>
          </a:xfrm>
          <a:prstGeom prst="rect">
            <a:avLst/>
          </a:prstGeom>
          <a:noFill/>
          <a:ln w="9525">
            <a:noFill/>
            <a:miter lim="800000"/>
            <a:headEnd/>
            <a:tailEnd/>
          </a:ln>
        </p:spPr>
      </p:pic>
      <p:sp>
        <p:nvSpPr>
          <p:cNvPr id="13" name="矩形 12"/>
          <p:cNvSpPr/>
          <p:nvPr userDrawn="1"/>
        </p:nvSpPr>
        <p:spPr>
          <a:xfrm>
            <a:off x="-1" y="1196975"/>
            <a:ext cx="12190413" cy="5661025"/>
          </a:xfrm>
          <a:prstGeom prst="rect">
            <a:avLst/>
          </a:prstGeom>
          <a:solidFill>
            <a:srgbClr val="1B1B1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15" name="等腰三角形 14"/>
          <p:cNvSpPr/>
          <p:nvPr userDrawn="1"/>
        </p:nvSpPr>
        <p:spPr>
          <a:xfrm rot="10800000">
            <a:off x="881063" y="620713"/>
            <a:ext cx="1357312"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16" name="矩形 15"/>
          <p:cNvSpPr/>
          <p:nvPr userDrawn="1"/>
        </p:nvSpPr>
        <p:spPr>
          <a:xfrm>
            <a:off x="479425" y="944563"/>
            <a:ext cx="2160588" cy="523875"/>
          </a:xfrm>
          <a:prstGeom prst="rect">
            <a:avLst/>
          </a:prstGeom>
          <a:solidFill>
            <a:srgbClr val="020308"/>
          </a:solidFill>
        </p:spPr>
        <p:txBody>
          <a:bodyPr>
            <a:spAutoFit/>
          </a:bodyPr>
          <a:lstStyle/>
          <a:p>
            <a:pPr algn="ctr" eaLnBrk="1" hangingPunct="1">
              <a:defRPr/>
            </a:pPr>
            <a:r>
              <a:rPr kumimoji="1" lang="en-US" altLang="zh-CN" sz="2800" b="0" dirty="0">
                <a:solidFill>
                  <a:schemeClr val="bg1">
                    <a:lumMod val="95000"/>
                  </a:schemeClr>
                </a:solidFill>
                <a:latin typeface="Impact" panose="020B0806030902050204" pitchFamily="34" charset="0"/>
                <a:ea typeface="微软雅黑" panose="020B0503020204020204" pitchFamily="34" charset="-122"/>
              </a:rPr>
              <a:t>CONTENTS</a:t>
            </a:r>
            <a:endParaRPr kumimoji="1" lang="zh-CN" altLang="en-US" sz="2800" b="0" dirty="0">
              <a:solidFill>
                <a:schemeClr val="bg1">
                  <a:lumMod val="95000"/>
                </a:schemeClr>
              </a:solidFill>
              <a:latin typeface="Impact" panose="020B0806030902050204" pitchFamily="34" charset="0"/>
              <a:ea typeface="微软雅黑" panose="020B0503020204020204" pitchFamily="34" charset="-122"/>
            </a:endParaRPr>
          </a:p>
        </p:txBody>
      </p:sp>
      <p:sp>
        <p:nvSpPr>
          <p:cNvPr id="24" name="等腰三角形 23"/>
          <p:cNvSpPr/>
          <p:nvPr userDrawn="1"/>
        </p:nvSpPr>
        <p:spPr>
          <a:xfrm>
            <a:off x="1746779" y="1468438"/>
            <a:ext cx="344488" cy="288000"/>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5231"/>
            <a:ext cx="10971372" cy="1143264"/>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838" y="1641858"/>
            <a:ext cx="5183041" cy="4195146"/>
          </a:xfrm>
          <a:prstGeom prst="rect">
            <a:avLst/>
          </a:prstGeom>
        </p:spPr>
        <p:txBody>
          <a:bodyPr/>
          <a:lstStyle>
            <a:lvl1pPr>
              <a:defRPr sz="3580"/>
            </a:lvl1pPr>
            <a:lvl2pPr>
              <a:defRPr sz="3065"/>
            </a:lvl2pPr>
            <a:lvl3pPr>
              <a:defRPr sz="2555"/>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054" y="1641858"/>
            <a:ext cx="5185158" cy="4195146"/>
          </a:xfrm>
          <a:prstGeom prst="rect">
            <a:avLst/>
          </a:prstGeom>
        </p:spPr>
        <p:txBody>
          <a:bodyPr/>
          <a:lstStyle>
            <a:lvl1pPr>
              <a:defRPr sz="3580"/>
            </a:lvl1pPr>
            <a:lvl2pPr>
              <a:defRPr sz="3065"/>
            </a:lvl2pPr>
            <a:lvl3pPr>
              <a:defRPr sz="2555"/>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0382" y="6491204"/>
            <a:ext cx="2795752" cy="455719"/>
          </a:xfrm>
          <a:prstGeom prst="rect">
            <a:avLst/>
          </a:prstGeom>
        </p:spPr>
        <p:txBody>
          <a:bodyPr/>
          <a:lstStyle>
            <a:lvl1pPr>
              <a:defRPr/>
            </a:lvl1pPr>
          </a:lstStyle>
          <a:p>
            <a:pPr>
              <a:defRPr/>
            </a:pPr>
            <a:r>
              <a:rPr lang="de-DE" altLang="zh-CN">
                <a:solidFill>
                  <a:srgbClr val="000000"/>
                </a:solidFill>
              </a:rPr>
              <a:t>Page </a:t>
            </a:r>
            <a:fld id="{FE7B7EA0-90DC-4A76-842E-C6BDAE2B068A}"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17" name="Picture 2" descr="D:\A1-办公助手\A3-企业标识\公司新Logo\logo &amp;slogan PNG透底图\ZTE_logo&amp;slogan_EN.png"/>
          <p:cNvPicPr>
            <a:picLocks noChangeAspect="1" noChangeArrowheads="1"/>
          </p:cNvPicPr>
          <p:nvPr userDrawn="1"/>
        </p:nvPicPr>
        <p:blipFill>
          <a:blip r:embed="rId2" cstate="screen"/>
          <a:srcRect l="21782" t="12136" r="19563" b="36963"/>
          <a:stretch>
            <a:fillRect/>
          </a:stretch>
        </p:blipFill>
        <p:spPr bwMode="auto">
          <a:xfrm>
            <a:off x="10711953" y="266456"/>
            <a:ext cx="1283576" cy="787477"/>
          </a:xfrm>
          <a:prstGeom prst="rect">
            <a:avLst/>
          </a:prstGeom>
          <a:noFill/>
        </p:spPr>
      </p:pic>
      <p:sp>
        <p:nvSpPr>
          <p:cNvPr id="18" name="Rectangle 2"/>
          <p:cNvSpPr txBox="1">
            <a:spLocks noChangeArrowheads="1"/>
          </p:cNvSpPr>
          <p:nvPr userDrawn="1"/>
        </p:nvSpPr>
        <p:spPr>
          <a:xfrm>
            <a:off x="1352050" y="540171"/>
            <a:ext cx="3000564" cy="1172943"/>
          </a:xfrm>
          <a:prstGeom prst="rect">
            <a:avLst/>
          </a:prstGeom>
          <a:noFill/>
        </p:spPr>
        <p:txBody>
          <a:bodyPr vert="horz" wrap="square" lIns="72000" tIns="54416" rIns="72000" bIns="54416" rtlCol="0" anchor="ctr" anchorCtr="0">
            <a:spAutoFit/>
          </a:bodyPr>
          <a:lstStyle/>
          <a:p>
            <a:pPr marL="0" marR="0" lvl="0" indent="-538480" algn="ctr" defTabSz="457200" rtl="0" eaLnBrk="1" fontAlgn="auto" latinLnBrk="0" hangingPunct="1">
              <a:lnSpc>
                <a:spcPct val="180000"/>
              </a:lnSpc>
              <a:spcBef>
                <a:spcPts val="0"/>
              </a:spcBef>
              <a:spcAft>
                <a:spcPts val="0"/>
              </a:spcAft>
              <a:buClr>
                <a:srgbClr val="0066FF"/>
              </a:buClr>
              <a:buSzPct val="100000"/>
              <a:buFont typeface="Wingdings" panose="05000000000000000000" pitchFamily="2" charset="2"/>
              <a:buNone/>
              <a:defRPr/>
            </a:pPr>
            <a:r>
              <a:rPr lang="en-US" altLang="zh-CN" sz="4400" b="0" i="1" kern="1200" noProof="0" dirty="0">
                <a:solidFill>
                  <a:srgbClr val="4E4E4E"/>
                </a:solidFill>
                <a:latin typeface="+mj-lt"/>
                <a:ea typeface="微软雅黑" panose="020B0503020204020204" pitchFamily="34" charset="-122"/>
                <a:cs typeface="Arial" panose="020B0604020202020204" pitchFamily="34" charset="0"/>
              </a:rPr>
              <a:t>Agenda</a:t>
            </a:r>
            <a:endParaRPr lang="zh-CN" altLang="en-US" sz="4400" b="0" i="1" kern="1200" noProof="0" dirty="0">
              <a:solidFill>
                <a:srgbClr val="4E4E4E"/>
              </a:solidFill>
              <a:latin typeface="+mj-lt"/>
              <a:ea typeface="微软雅黑" panose="020B0503020204020204" pitchFamily="34" charset="-122"/>
              <a:cs typeface="Arial" panose="020B0604020202020204" pitchFamily="34" charset="0"/>
            </a:endParaRPr>
          </a:p>
        </p:txBody>
      </p:sp>
      <p:cxnSp>
        <p:nvCxnSpPr>
          <p:cNvPr id="19" name="直接连接符 18"/>
          <p:cNvCxnSpPr/>
          <p:nvPr userDrawn="1"/>
        </p:nvCxnSpPr>
        <p:spPr>
          <a:xfrm>
            <a:off x="1635934" y="1426498"/>
            <a:ext cx="2716680" cy="0"/>
          </a:xfrm>
          <a:prstGeom prst="line">
            <a:avLst/>
          </a:prstGeom>
          <a:ln w="12700">
            <a:gradFill flip="none" rotWithShape="1">
              <a:gsLst>
                <a:gs pos="0">
                  <a:srgbClr val="4E4E4E"/>
                </a:gs>
                <a:gs pos="50000">
                  <a:schemeClr val="bg1">
                    <a:lumMod val="65000"/>
                  </a:schemeClr>
                </a:gs>
                <a:gs pos="100000">
                  <a:schemeClr val="bg1">
                    <a:lumMod val="9500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0" name="Rectangle 8"/>
          <p:cNvSpPr>
            <a:spLocks noChangeArrowheads="1"/>
          </p:cNvSpPr>
          <p:nvPr userDrawn="1"/>
        </p:nvSpPr>
        <p:spPr bwMode="auto">
          <a:xfrm>
            <a:off x="12237711" y="2314970"/>
            <a:ext cx="1813748" cy="616904"/>
          </a:xfrm>
          <a:prstGeom prst="rect">
            <a:avLst/>
          </a:prstGeom>
          <a:noFill/>
          <a:ln>
            <a:noFill/>
          </a:ln>
        </p:spPr>
        <p:txBody>
          <a:bodyPr lIns="143996" tIns="0" rIns="124586" bIns="62298" anchor="t" anchorCtr="0">
            <a:spAutoFit/>
          </a:bodyPr>
          <a:lstStyle/>
          <a:p>
            <a:pPr algn="l" defTabSz="1246505"/>
            <a:r>
              <a:rPr lang="en-US" sz="1200" b="1" i="1" noProof="1">
                <a:solidFill>
                  <a:schemeClr val="bg1"/>
                </a:solidFill>
                <a:latin typeface="+mj-lt"/>
                <a:ea typeface="黑体" panose="02010609060101010101" charset="-122"/>
                <a:cs typeface="Arial" panose="020B0604020202020204"/>
              </a:rPr>
              <a:t>Chapter </a:t>
            </a:r>
            <a:r>
              <a:rPr sz="1200" b="1" i="1" noProof="1">
                <a:solidFill>
                  <a:schemeClr val="bg1"/>
                </a:solidFill>
                <a:latin typeface="+mj-lt"/>
                <a:ea typeface="黑体" panose="02010609060101010101" charset="-122"/>
                <a:cs typeface="Arial" panose="020B0604020202020204"/>
              </a:rPr>
              <a:t>T</a:t>
            </a:r>
            <a:r>
              <a:rPr altLang="zh-CN" sz="1200" b="1" i="1" noProof="1">
                <a:solidFill>
                  <a:schemeClr val="bg1"/>
                </a:solidFill>
                <a:latin typeface="+mj-lt"/>
                <a:ea typeface="黑体" panose="02010609060101010101" charset="-122"/>
                <a:cs typeface="Arial" panose="020B0604020202020204"/>
              </a:rPr>
              <a:t>itle:</a:t>
            </a:r>
            <a:endParaRPr altLang="ja-JP" sz="1200" b="1" i="1" noProof="1">
              <a:solidFill>
                <a:schemeClr val="bg1"/>
              </a:solidFill>
              <a:latin typeface="+mj-lt"/>
              <a:ea typeface="黑体" panose="02010609060101010101" charset="-122"/>
              <a:cs typeface="Arial" panose="020B0604020202020204"/>
            </a:endParaRPr>
          </a:p>
          <a:p>
            <a:pPr algn="l" defTabSz="1246505"/>
            <a:r>
              <a:rPr altLang="zh-CN" sz="1200" i="1" noProof="1">
                <a:solidFill>
                  <a:schemeClr val="bg1"/>
                </a:solidFill>
                <a:latin typeface="+mj-lt"/>
                <a:ea typeface="微软雅黑" panose="020B0503020204020204" pitchFamily="34" charset="-122"/>
                <a:cs typeface="Arial" panose="020B0604020202020204"/>
              </a:rPr>
              <a:t>Type</a:t>
            </a:r>
            <a:r>
              <a:rPr altLang="ja-JP" sz="1200" i="1" noProof="1">
                <a:solidFill>
                  <a:schemeClr val="bg1"/>
                </a:solidFill>
                <a:latin typeface="+mj-lt"/>
                <a:ea typeface="微软雅黑" panose="020B0503020204020204" pitchFamily="34" charset="-122"/>
                <a:cs typeface="Arial" panose="020B0604020202020204"/>
              </a:rPr>
              <a:t>: </a:t>
            </a:r>
            <a:r>
              <a:rPr lang="en-US" altLang="ja-JP" sz="1200" i="1" noProof="1">
                <a:solidFill>
                  <a:schemeClr val="bg1"/>
                </a:solidFill>
                <a:latin typeface="+mj-lt"/>
                <a:ea typeface="微软雅黑" panose="020B0503020204020204" pitchFamily="34" charset="-122"/>
                <a:cs typeface="Arial" panose="020B0604020202020204"/>
              </a:rPr>
              <a:t>   </a:t>
            </a:r>
            <a:r>
              <a:rPr lang="en-US" altLang="ja-JP" sz="1200" i="1" kern="1200" noProof="1">
                <a:solidFill>
                  <a:schemeClr val="bg1"/>
                </a:solidFill>
                <a:latin typeface="+mn-lt"/>
                <a:ea typeface="微软雅黑" panose="020B0503020204020204" pitchFamily="34" charset="-122"/>
                <a:cs typeface="Arial" panose="020B0604020202020204"/>
              </a:rPr>
              <a:t>Calibri </a:t>
            </a:r>
            <a:r>
              <a:rPr lang="en-US" altLang="zh-CN" sz="1200" i="1" kern="1200" noProof="1">
                <a:solidFill>
                  <a:schemeClr val="bg1"/>
                </a:solidFill>
                <a:latin typeface="+mn-lt"/>
                <a:ea typeface="微软雅黑" panose="020B0503020204020204" pitchFamily="34" charset="-122"/>
                <a:cs typeface="Arial" panose="020B0604020202020204"/>
              </a:rPr>
              <a:t>b</a:t>
            </a:r>
            <a:r>
              <a:rPr lang="en-US" altLang="ja-JP" sz="1200" i="1" kern="1200" noProof="1">
                <a:solidFill>
                  <a:schemeClr val="bg1"/>
                </a:solidFill>
                <a:latin typeface="+mn-lt"/>
                <a:ea typeface="微软雅黑" panose="020B0503020204020204" pitchFamily="34" charset="-122"/>
                <a:cs typeface="Arial" panose="020B0604020202020204"/>
              </a:rPr>
              <a:t>old</a:t>
            </a:r>
            <a:endParaRPr lang="en-US" altLang="ja-JP" sz="1200" i="1" noProof="1">
              <a:solidFill>
                <a:schemeClr val="bg1"/>
              </a:solidFill>
              <a:latin typeface="+mj-lt"/>
              <a:ea typeface="微软雅黑" panose="020B0503020204020204" pitchFamily="34" charset="-122"/>
              <a:cs typeface="Arial" panose="020B0604020202020204"/>
            </a:endParaRPr>
          </a:p>
          <a:p>
            <a:pPr algn="l" defTabSz="1246505"/>
            <a:r>
              <a:rPr sz="1200" i="1" noProof="1">
                <a:solidFill>
                  <a:schemeClr val="bg1"/>
                </a:solidFill>
                <a:latin typeface="+mj-lt"/>
                <a:ea typeface="微软雅黑" panose="020B0503020204020204" pitchFamily="34" charset="-122"/>
                <a:cs typeface="Arial" panose="020B0604020202020204"/>
              </a:rPr>
              <a:t>S</a:t>
            </a:r>
            <a:r>
              <a:rPr altLang="zh-CN" sz="1200" i="1" noProof="1">
                <a:solidFill>
                  <a:schemeClr val="bg1"/>
                </a:solidFill>
                <a:latin typeface="+mj-lt"/>
                <a:ea typeface="微软雅黑" panose="020B0503020204020204" pitchFamily="34" charset="-122"/>
                <a:cs typeface="Arial" panose="020B0604020202020204"/>
              </a:rPr>
              <a:t>ize</a:t>
            </a:r>
            <a:r>
              <a:rPr lang="en-US" altLang="zh-CN" sz="1200" i="1" noProof="1">
                <a:solidFill>
                  <a:schemeClr val="bg1"/>
                </a:solidFill>
                <a:latin typeface="+mj-lt"/>
                <a:ea typeface="微软雅黑" panose="020B0503020204020204" pitchFamily="34" charset="-122"/>
                <a:cs typeface="Arial" panose="020B0604020202020204"/>
              </a:rPr>
              <a:t>:</a:t>
            </a:r>
            <a:r>
              <a:rPr lang="en-US" altLang="zh-CN" sz="1200" i="1" baseline="0" noProof="1">
                <a:solidFill>
                  <a:schemeClr val="bg1"/>
                </a:solidFill>
                <a:latin typeface="+mj-lt"/>
                <a:ea typeface="微软雅黑" panose="020B0503020204020204" pitchFamily="34" charset="-122"/>
                <a:cs typeface="Arial" panose="020B0604020202020204"/>
              </a:rPr>
              <a:t>     </a:t>
            </a:r>
            <a:r>
              <a:rPr altLang="ja-JP" sz="1200" i="1" noProof="1">
                <a:solidFill>
                  <a:schemeClr val="bg1"/>
                </a:solidFill>
                <a:latin typeface="+mj-lt"/>
                <a:ea typeface="微软雅黑" panose="020B0503020204020204" pitchFamily="34" charset="-122"/>
                <a:cs typeface="Arial" panose="020B0604020202020204"/>
              </a:rPr>
              <a:t>3</a:t>
            </a:r>
            <a:r>
              <a:rPr lang="en-US" altLang="ja-JP" sz="1200" i="1" noProof="1">
                <a:solidFill>
                  <a:schemeClr val="bg1"/>
                </a:solidFill>
                <a:latin typeface="+mj-lt"/>
                <a:ea typeface="微软雅黑" panose="020B0503020204020204" pitchFamily="34" charset="-122"/>
                <a:cs typeface="Arial" panose="020B0604020202020204"/>
              </a:rPr>
              <a:t>6</a:t>
            </a:r>
            <a:r>
              <a:rPr altLang="ja-JP" sz="1200" i="1" noProof="1">
                <a:solidFill>
                  <a:schemeClr val="bg1"/>
                </a:solidFill>
                <a:latin typeface="+mj-lt"/>
                <a:ea typeface="微软雅黑" panose="020B0503020204020204" pitchFamily="34" charset="-122"/>
                <a:cs typeface="Arial" panose="020B0604020202020204"/>
              </a:rPr>
              <a:t>-</a:t>
            </a:r>
            <a:r>
              <a:rPr lang="en-US" altLang="ja-JP" sz="1200" i="1" noProof="1">
                <a:solidFill>
                  <a:schemeClr val="bg1"/>
                </a:solidFill>
                <a:latin typeface="+mj-lt"/>
                <a:ea typeface="微软雅黑" panose="020B0503020204020204" pitchFamily="34" charset="-122"/>
                <a:cs typeface="Arial" panose="020B0604020202020204"/>
              </a:rPr>
              <a:t>40 </a:t>
            </a:r>
            <a:r>
              <a:rPr altLang="ja-JP" sz="1200" i="1" noProof="1">
                <a:solidFill>
                  <a:schemeClr val="bg1"/>
                </a:solidFill>
                <a:latin typeface="+mj-lt"/>
                <a:ea typeface="微软雅黑" panose="020B0503020204020204" pitchFamily="34" charset="-122"/>
                <a:cs typeface="Arial" panose="020B0604020202020204"/>
              </a:rPr>
              <a:t>pt</a:t>
            </a:r>
          </a:p>
        </p:txBody>
      </p:sp>
      <p:sp>
        <p:nvSpPr>
          <p:cNvPr id="21" name="TextBox 20"/>
          <p:cNvSpPr txBox="1"/>
          <p:nvPr userDrawn="1"/>
        </p:nvSpPr>
        <p:spPr>
          <a:xfrm>
            <a:off x="12270363" y="3589266"/>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Blue</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[R0-G142-B211]</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sp>
        <p:nvSpPr>
          <p:cNvPr id="22" name="矩形 21"/>
          <p:cNvSpPr/>
          <p:nvPr userDrawn="1"/>
        </p:nvSpPr>
        <p:spPr>
          <a:xfrm>
            <a:off x="12402531" y="3986955"/>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3" name="矩形 22"/>
          <p:cNvSpPr/>
          <p:nvPr userDrawn="1"/>
        </p:nvSpPr>
        <p:spPr>
          <a:xfrm>
            <a:off x="12402531" y="5139107"/>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5" name="TextBox 24"/>
          <p:cNvSpPr txBox="1"/>
          <p:nvPr userDrawn="1"/>
        </p:nvSpPr>
        <p:spPr>
          <a:xfrm>
            <a:off x="12270363" y="4742414"/>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Green</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[R140-G198-B62]</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sp>
        <p:nvSpPr>
          <p:cNvPr id="26" name="矩形 25"/>
          <p:cNvSpPr/>
          <p:nvPr userDrawn="1"/>
        </p:nvSpPr>
        <p:spPr>
          <a:xfrm>
            <a:off x="12402531" y="6240609"/>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TextBox 26"/>
          <p:cNvSpPr txBox="1"/>
          <p:nvPr userDrawn="1"/>
        </p:nvSpPr>
        <p:spPr>
          <a:xfrm>
            <a:off x="12270363" y="5843916"/>
            <a:ext cx="2185016" cy="432238"/>
          </a:xfrm>
          <a:prstGeom prst="rect">
            <a:avLst/>
          </a:prstGeom>
          <a:noFill/>
          <a:ln>
            <a:noFill/>
          </a:ln>
        </p:spPr>
        <p:txBody>
          <a:bodyPr wrap="square" lIns="143996" tIns="0" rIns="124586" bIns="62298" anchor="t" anchorCtr="0">
            <a:spAutoFit/>
          </a:bodyPr>
          <a:lstStyle/>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ZTE</a:t>
            </a:r>
            <a:r>
              <a:rPr lang="en-US" altLang="zh-CN" sz="1200" b="0" i="1" kern="1200" baseline="0" noProof="1">
                <a:solidFill>
                  <a:schemeClr val="bg1"/>
                </a:solidFill>
                <a:latin typeface="+mj-lt"/>
                <a:ea typeface="微软雅黑" panose="020B0503020204020204" pitchFamily="34" charset="-122"/>
                <a:cs typeface="Arial" panose="020B0604020202020204"/>
              </a:rPr>
              <a:t> Gray</a:t>
            </a:r>
            <a:endParaRPr lang="en-US" altLang="zh-CN" sz="1200" b="0" i="1" kern="1200" noProof="1">
              <a:solidFill>
                <a:schemeClr val="bg1"/>
              </a:solidFill>
              <a:latin typeface="+mj-lt"/>
              <a:ea typeface="微软雅黑" panose="020B0503020204020204" pitchFamily="34" charset="-122"/>
              <a:cs typeface="Arial" panose="020B0604020202020204"/>
            </a:endParaRPr>
          </a:p>
          <a:p>
            <a:pPr marL="0" algn="l" defTabSz="1246505" rtl="0" eaLnBrk="1" latinLnBrk="0" hangingPunct="1"/>
            <a:r>
              <a:rPr lang="en-US" altLang="zh-CN" sz="1200" b="0" i="1" kern="1200" noProof="1">
                <a:solidFill>
                  <a:schemeClr val="bg1"/>
                </a:solidFill>
                <a:latin typeface="+mj-lt"/>
                <a:ea typeface="微软雅黑" panose="020B0503020204020204" pitchFamily="34" charset="-122"/>
                <a:cs typeface="Arial" panose="020B0604020202020204"/>
              </a:rPr>
              <a:t>[R87-G87-B87]</a:t>
            </a:r>
            <a:endParaRPr lang="zh-CN" altLang="en-US" sz="1200" b="0" i="1" kern="1200" noProof="1">
              <a:solidFill>
                <a:schemeClr val="bg1"/>
              </a:solidFill>
              <a:latin typeface="+mj-lt"/>
              <a:ea typeface="微软雅黑" panose="020B0503020204020204" pitchFamily="34" charset="-122"/>
              <a:cs typeface="Arial" panose="020B0604020202020204"/>
            </a:endParaRPr>
          </a:p>
        </p:txBody>
      </p:sp>
      <p:pic>
        <p:nvPicPr>
          <p:cNvPr id="12" name="Picture 3" descr="星空1"/>
          <p:cNvPicPr>
            <a:picLocks noChangeAspect="1" noChangeArrowheads="1"/>
          </p:cNvPicPr>
          <p:nvPr userDrawn="1"/>
        </p:nvPicPr>
        <p:blipFill>
          <a:blip r:embed="rId3" cstate="screen"/>
          <a:srcRect/>
          <a:stretch>
            <a:fillRect/>
          </a:stretch>
        </p:blipFill>
        <p:spPr bwMode="auto">
          <a:xfrm>
            <a:off x="-1587" y="0"/>
            <a:ext cx="12192000" cy="6858000"/>
          </a:xfrm>
          <a:prstGeom prst="rect">
            <a:avLst/>
          </a:prstGeom>
          <a:noFill/>
          <a:ln w="9525">
            <a:noFill/>
            <a:miter lim="800000"/>
            <a:headEnd/>
            <a:tailEnd/>
          </a:ln>
        </p:spPr>
      </p:pic>
      <p:sp>
        <p:nvSpPr>
          <p:cNvPr id="13" name="矩形 12"/>
          <p:cNvSpPr/>
          <p:nvPr userDrawn="1"/>
        </p:nvSpPr>
        <p:spPr>
          <a:xfrm>
            <a:off x="-1" y="1196975"/>
            <a:ext cx="12190413" cy="5661025"/>
          </a:xfrm>
          <a:prstGeom prst="rect">
            <a:avLst/>
          </a:prstGeom>
          <a:solidFill>
            <a:srgbClr val="1B1B1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15" name="等腰三角形 14"/>
          <p:cNvSpPr/>
          <p:nvPr userDrawn="1"/>
        </p:nvSpPr>
        <p:spPr>
          <a:xfrm rot="10800000">
            <a:off x="881063" y="620713"/>
            <a:ext cx="1357312" cy="1171575"/>
          </a:xfrm>
          <a:prstGeom prst="triangl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
        <p:nvSpPr>
          <p:cNvPr id="16" name="矩形 15"/>
          <p:cNvSpPr/>
          <p:nvPr userDrawn="1"/>
        </p:nvSpPr>
        <p:spPr>
          <a:xfrm>
            <a:off x="479425" y="944563"/>
            <a:ext cx="2160588" cy="523875"/>
          </a:xfrm>
          <a:prstGeom prst="rect">
            <a:avLst/>
          </a:prstGeom>
          <a:solidFill>
            <a:srgbClr val="020308"/>
          </a:solidFill>
        </p:spPr>
        <p:txBody>
          <a:bodyPr>
            <a:spAutoFit/>
          </a:bodyPr>
          <a:lstStyle/>
          <a:p>
            <a:pPr algn="ctr" eaLnBrk="1" hangingPunct="1">
              <a:defRPr/>
            </a:pPr>
            <a:r>
              <a:rPr kumimoji="1" lang="en-US" altLang="zh-CN" sz="2800" b="0" dirty="0">
                <a:solidFill>
                  <a:schemeClr val="bg1">
                    <a:lumMod val="95000"/>
                  </a:schemeClr>
                </a:solidFill>
                <a:latin typeface="Impact" panose="020B0806030902050204" pitchFamily="34" charset="0"/>
                <a:ea typeface="微软雅黑" panose="020B0503020204020204" pitchFamily="34" charset="-122"/>
              </a:rPr>
              <a:t>CONTENTS</a:t>
            </a:r>
            <a:endParaRPr kumimoji="1" lang="zh-CN" altLang="en-US" sz="2800" b="0" dirty="0">
              <a:solidFill>
                <a:schemeClr val="bg1">
                  <a:lumMod val="95000"/>
                </a:schemeClr>
              </a:solidFill>
              <a:latin typeface="Impact" panose="020B0806030902050204" pitchFamily="34" charset="0"/>
              <a:ea typeface="微软雅黑" panose="020B0503020204020204" pitchFamily="34" charset="-122"/>
            </a:endParaRPr>
          </a:p>
        </p:txBody>
      </p:sp>
      <p:sp>
        <p:nvSpPr>
          <p:cNvPr id="24" name="等腰三角形 23"/>
          <p:cNvSpPr/>
          <p:nvPr userDrawn="1"/>
        </p:nvSpPr>
        <p:spPr>
          <a:xfrm>
            <a:off x="1746779" y="1468438"/>
            <a:ext cx="344488" cy="288000"/>
          </a:xfrm>
          <a:prstGeom prst="triangl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ea typeface="微软雅黑" panose="020B0503020204020204" pitchFamily="34"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b="22088"/>
          <a:stretch>
            <a:fillRect/>
          </a:stretch>
        </p:blipFill>
        <p:spPr>
          <a:xfrm>
            <a:off x="11003055" y="169037"/>
            <a:ext cx="1033224" cy="481948"/>
          </a:xfrm>
          <a:prstGeom prst="rect">
            <a:avLst/>
          </a:prstGeom>
        </p:spPr>
      </p:pic>
      <p:sp>
        <p:nvSpPr>
          <p:cNvPr id="20" name="Slide Number Placeholder 5"/>
          <p:cNvSpPr>
            <a:spLocks noGrp="1"/>
          </p:cNvSpPr>
          <p:nvPr userDrawn="1"/>
        </p:nvSpPr>
        <p:spPr bwMode="auto">
          <a:xfrm>
            <a:off x="317450" y="6467617"/>
            <a:ext cx="558713" cy="486923"/>
          </a:xfrm>
          <a:prstGeom prst="rect">
            <a:avLst/>
          </a:prstGeom>
          <a:noFill/>
          <a:ln w="9525">
            <a:noFill/>
            <a:miter lim="800000"/>
          </a:ln>
        </p:spPr>
        <p:txBody>
          <a:bodyPr lIns="121898" tIns="60949" rIns="121898" bIns="60949" anchor="ctr"/>
          <a:lstStyle/>
          <a:p>
            <a:pPr defTabSz="456565">
              <a:buFontTx/>
              <a:buNone/>
              <a:defRPr/>
            </a:pPr>
            <a:fld id="{C0E72943-9F54-4067-A950-84A709784270}" type="slidenum">
              <a:rPr lang="en-US" sz="1065">
                <a:solidFill>
                  <a:srgbClr val="404040"/>
                </a:solidFill>
                <a:latin typeface="Arial" panose="020B0604020202020204" pitchFamily="34" charset="0"/>
              </a:rPr>
              <a:pPr defTabSz="456565">
                <a:buFontTx/>
                <a:buNone/>
                <a:defRPr/>
              </a:pPr>
              <a:t>‹#›</a:t>
            </a:fld>
            <a:endParaRPr lang="en-US" sz="1065" dirty="0">
              <a:solidFill>
                <a:srgbClr val="404040"/>
              </a:solidFill>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内容">
    <p:spTree>
      <p:nvGrpSpPr>
        <p:cNvPr id="1" name=""/>
        <p:cNvGrpSpPr/>
        <p:nvPr/>
      </p:nvGrpSpPr>
      <p:grpSpPr>
        <a:xfrm>
          <a:off x="0" y="0"/>
          <a:ext cx="0" cy="0"/>
          <a:chOff x="0" y="0"/>
          <a:chExt cx="0" cy="0"/>
        </a:xfrm>
      </p:grpSpPr>
      <p:sp>
        <p:nvSpPr>
          <p:cNvPr id="33" name="标题 13"/>
          <p:cNvSpPr>
            <a:spLocks noGrp="1"/>
          </p:cNvSpPr>
          <p:nvPr>
            <p:ph type="title"/>
          </p:nvPr>
        </p:nvSpPr>
        <p:spPr>
          <a:xfrm>
            <a:off x="238630" y="239133"/>
            <a:ext cx="11951784" cy="744322"/>
          </a:xfrm>
          <a:prstGeom prst="rect">
            <a:avLst/>
          </a:prstGeom>
        </p:spPr>
        <p:txBody>
          <a:bodyPr lIns="53993" tIns="26996" rIns="53993" bIns="26996" rtlCol="0" anchor="ctr" anchorCtr="0">
            <a:noAutofit/>
          </a:bodyPr>
          <a:lstStyle>
            <a:lvl1pPr algn="l">
              <a:defRPr lang="zh-CN" altLang="en-US" sz="3200" b="1" baseline="0" dirty="0">
                <a:solidFill>
                  <a:schemeClr val="bg1"/>
                </a:solidFill>
                <a:latin typeface="Calibri" panose="020F0502020204030204" pitchFamily="34" charset="0"/>
                <a:ea typeface="微软雅黑" panose="020B0503020204020204" pitchFamily="34" charset="-122"/>
                <a:cs typeface="Arial" panose="020B0604020202020204" pitchFamily="34" charset="0"/>
              </a:defRPr>
            </a:lvl1pPr>
          </a:lstStyle>
          <a:p>
            <a:pPr lvl="0"/>
            <a:endParaRPr lang="zh-CN" altLang="en-US" dirty="0"/>
          </a:p>
        </p:txBody>
      </p:sp>
      <p:sp>
        <p:nvSpPr>
          <p:cNvPr id="24" name="灯片编号占位符 5"/>
          <p:cNvSpPr txBox="1"/>
          <p:nvPr userDrawn="1"/>
        </p:nvSpPr>
        <p:spPr>
          <a:xfrm>
            <a:off x="9786193" y="6408635"/>
            <a:ext cx="2063731" cy="366267"/>
          </a:xfrm>
          <a:prstGeom prst="rect">
            <a:avLst/>
          </a:prstGeom>
        </p:spPr>
        <p:txBody>
          <a:bodyPr/>
          <a:lstStyle/>
          <a:p>
            <a:pPr marL="0" marR="0" lvl="0" indent="0" algn="r" defTabSz="608965" rtl="0" eaLnBrk="1" fontAlgn="base" latinLnBrk="0" hangingPunct="1">
              <a:lnSpc>
                <a:spcPct val="100000"/>
              </a:lnSpc>
              <a:spcBef>
                <a:spcPct val="0"/>
              </a:spcBef>
              <a:spcAft>
                <a:spcPct val="0"/>
              </a:spcAft>
              <a:buClrTx/>
              <a:buSzTx/>
              <a:buFontTx/>
              <a:buNone/>
              <a:defRPr/>
            </a:pPr>
            <a:fld id="{A2F6CB4A-6F0F-444F-A0FB-95BBEDD8F768}" type="slidenum">
              <a:rPr kumimoji="0" lang="zh-CN" altLang="en-US" sz="2400" b="0" i="1" u="none" strike="noStrike" kern="1200" cap="none" spc="0" normalizeH="0" baseline="0" noProof="0" smtClean="0">
                <a:ln>
                  <a:noFill/>
                </a:ln>
                <a:solidFill>
                  <a:schemeClr val="bg1"/>
                </a:solidFill>
                <a:effectLst/>
                <a:uLnTx/>
                <a:uFillTx/>
                <a:latin typeface="Calibri" panose="020F0502020204030204" pitchFamily="34" charset="0"/>
                <a:ea typeface="宋体" panose="02010600030101010101" pitchFamily="2" charset="-122"/>
                <a:cs typeface="+mn-cs"/>
              </a:rPr>
              <a:pPr marL="0" marR="0" lvl="0" indent="0" algn="r" defTabSz="608965" rtl="0" eaLnBrk="1" fontAlgn="base" latinLnBrk="0" hangingPunct="1">
                <a:lnSpc>
                  <a:spcPct val="100000"/>
                </a:lnSpc>
                <a:spcBef>
                  <a:spcPct val="0"/>
                </a:spcBef>
                <a:spcAft>
                  <a:spcPct val="0"/>
                </a:spcAft>
                <a:buClrTx/>
                <a:buSzTx/>
                <a:buFontTx/>
                <a:buNone/>
                <a:defRPr/>
              </a:pPr>
              <a:t>‹#›</a:t>
            </a:fld>
            <a:endParaRPr kumimoji="0" lang="zh-CN" altLang="en-US" sz="2400" b="0" i="1" u="none" strike="noStrike" kern="12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091" y="6357823"/>
            <a:ext cx="2742843" cy="365210"/>
          </a:xfrm>
          <a:prstGeom prst="rect">
            <a:avLst/>
          </a:prstGeom>
        </p:spPr>
        <p:txBody>
          <a:bodyPr/>
          <a:lstStyle/>
          <a:p>
            <a:fld id="{A951DD6C-B849-4788-9E8B-BB62B40D8BDB}" type="datetimeFigureOut">
              <a:rPr lang="zh-CN" altLang="en-US" smtClean="0"/>
              <a:pPr/>
              <a:t>2020/9/28</a:t>
            </a:fld>
            <a:endParaRPr lang="zh-CN" altLang="en-US"/>
          </a:p>
        </p:txBody>
      </p:sp>
      <p:sp>
        <p:nvSpPr>
          <p:cNvPr id="3" name="Footer Placeholder 2"/>
          <p:cNvSpPr>
            <a:spLocks noGrp="1"/>
          </p:cNvSpPr>
          <p:nvPr>
            <p:ph type="ftr" sz="quarter" idx="11"/>
          </p:nvPr>
        </p:nvSpPr>
        <p:spPr>
          <a:xfrm>
            <a:off x="4038075" y="6357823"/>
            <a:ext cx="4114264" cy="365210"/>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8609479" y="6357823"/>
            <a:ext cx="2742843" cy="365210"/>
          </a:xfrm>
          <a:prstGeom prst="rect">
            <a:avLst/>
          </a:prstGeom>
        </p:spPr>
        <p:txBody>
          <a:bodyPr/>
          <a:lstStyle/>
          <a:p>
            <a:fld id="{4F91760E-C466-40ED-AAED-BA54BF39944D}" type="slidenum">
              <a:rPr lang="zh-CN" altLang="en-US" smtClean="0"/>
              <a:pPr/>
              <a:t>‹#›</a:t>
            </a:fld>
            <a:endParaRPr lang="zh-CN" altLang="en-US"/>
          </a:p>
        </p:txBody>
      </p:sp>
    </p:spTree>
    <p:extLst>
      <p:ext uri="{BB962C8B-B14F-4D97-AF65-F5344CB8AC3E}">
        <p14:creationId xmlns="" xmlns:p14="http://schemas.microsoft.com/office/powerpoint/2010/main" val="2104219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446659" y="846015"/>
            <a:ext cx="2869191" cy="451589"/>
          </a:xfrm>
          <a:prstGeom prst="rect">
            <a:avLst/>
          </a:prstGeom>
        </p:spPr>
        <p:txBody>
          <a:bodyPr lIns="0" tIns="0" rIns="0" bIns="0"/>
          <a:lstStyle>
            <a:lvl1pPr>
              <a:defRPr sz="2800" b="1" i="0">
                <a:solidFill>
                  <a:schemeClr val="tx1"/>
                </a:solidFill>
                <a:latin typeface="Microsoft JhengHei"/>
                <a:cs typeface="Microsoft JhengHei"/>
              </a:defRPr>
            </a:lvl1pPr>
          </a:lstStyle>
          <a:p>
            <a:endParaRPr/>
          </a:p>
        </p:txBody>
      </p:sp>
      <p:sp>
        <p:nvSpPr>
          <p:cNvPr id="3" name="Holder 3"/>
          <p:cNvSpPr>
            <a:spLocks noGrp="1"/>
          </p:cNvSpPr>
          <p:nvPr>
            <p:ph type="body" idx="1"/>
          </p:nvPr>
        </p:nvSpPr>
        <p:spPr>
          <a:xfrm>
            <a:off x="579044" y="2208610"/>
            <a:ext cx="11105974" cy="3896627"/>
          </a:xfrm>
          <a:prstGeom prst="rect">
            <a:avLst/>
          </a:prstGeo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4144741" y="6379417"/>
            <a:ext cx="3900932" cy="342979"/>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521" y="6379417"/>
            <a:ext cx="2803795" cy="34297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9/28/2020</a:t>
            </a:fld>
            <a:endParaRPr lang="en-US"/>
          </a:p>
        </p:txBody>
      </p:sp>
      <p:sp>
        <p:nvSpPr>
          <p:cNvPr id="6" name="Holder 6"/>
          <p:cNvSpPr>
            <a:spLocks noGrp="1"/>
          </p:cNvSpPr>
          <p:nvPr>
            <p:ph type="sldNum" sz="quarter" idx="7"/>
          </p:nvPr>
        </p:nvSpPr>
        <p:spPr>
          <a:xfrm>
            <a:off x="8777097" y="6379417"/>
            <a:ext cx="2803795" cy="342979"/>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内容">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BEBA8EAE-BF5A-486C-A8C5-ECC9F3942E4B}">
                <a14:imgProps xmlns="" xmlns:a14="http://schemas.microsoft.com/office/drawing/2010/main">
                  <a14:imgLayer r:embed="rId3">
                    <a14:imgEffect>
                      <a14:colorTemperature colorTemp="7200"/>
                    </a14:imgEffect>
                  </a14:imgLayer>
                </a14:imgProps>
              </a:ext>
              <a:ext uri="{28A0092B-C50C-407E-A947-70E740481C1C}">
                <a14:useLocalDpi xmlns="" xmlns:a14="http://schemas.microsoft.com/office/drawing/2010/main" val="0"/>
              </a:ext>
            </a:extLst>
          </a:blip>
          <a:srcRect t="13922" b="11078"/>
          <a:stretch>
            <a:fillRect/>
          </a:stretch>
        </p:blipFill>
        <p:spPr>
          <a:xfrm>
            <a:off x="0" y="0"/>
            <a:ext cx="12192000" cy="6858000"/>
          </a:xfrm>
          <a:prstGeom prst="rect">
            <a:avLst/>
          </a:prstGeom>
        </p:spPr>
      </p:pic>
      <p:sp>
        <p:nvSpPr>
          <p:cNvPr id="32" name="文本占位符 2"/>
          <p:cNvSpPr>
            <a:spLocks noGrp="1"/>
          </p:cNvSpPr>
          <p:nvPr>
            <p:ph idx="12"/>
          </p:nvPr>
        </p:nvSpPr>
        <p:spPr>
          <a:xfrm>
            <a:off x="238629" y="1400671"/>
            <a:ext cx="11350206" cy="4463540"/>
          </a:xfrm>
          <a:prstGeom prst="rect">
            <a:avLst/>
          </a:prstGeom>
        </p:spPr>
        <p:txBody>
          <a:bodyPr lIns="72000" tIns="36000" rIns="72000" bIns="36000" rtlCol="0">
            <a:noAutofit/>
          </a:bodyPr>
          <a:lstStyle>
            <a:lvl1pPr marL="268605" indent="-268605">
              <a:lnSpc>
                <a:spcPct val="150000"/>
              </a:lnSpc>
              <a:spcBef>
                <a:spcPts val="0"/>
              </a:spcBef>
              <a:buClr>
                <a:schemeClr val="bg1">
                  <a:lumMod val="95000"/>
                </a:schemeClr>
              </a:buClr>
              <a:buSzPct val="80000"/>
              <a:buFont typeface="Wingdings" panose="05000000000000000000" pitchFamily="2" charset="2"/>
              <a:buChar char="n"/>
              <a:defRPr kumimoji="1" lang="zh-CN" altLang="en-US" sz="2400" b="1" baseline="0" dirty="0" smtClean="0">
                <a:solidFill>
                  <a:schemeClr val="bg1">
                    <a:lumMod val="95000"/>
                  </a:schemeClr>
                </a:solidFill>
                <a:latin typeface="Impact" panose="020B0806030902050204" pitchFamily="34" charset="0"/>
                <a:ea typeface="微软雅黑" panose="020B0503020204020204" pitchFamily="34" charset="-122"/>
                <a:cs typeface="Arial" panose="020B0604020202020204" pitchFamily="34" charset="0"/>
              </a:defRPr>
            </a:lvl1pPr>
            <a:lvl2pPr marL="536575" indent="-268605">
              <a:lnSpc>
                <a:spcPct val="150000"/>
              </a:lnSpc>
              <a:spcBef>
                <a:spcPts val="0"/>
              </a:spcBef>
              <a:buClr>
                <a:schemeClr val="bg1">
                  <a:lumMod val="95000"/>
                </a:schemeClr>
              </a:buClr>
              <a:buSzPct val="80000"/>
              <a:buFont typeface="Wingdings" panose="05000000000000000000" pitchFamily="2" charset="2"/>
              <a:buChar char="u"/>
              <a:defRPr kumimoji="1" lang="zh-CN" altLang="en-US" sz="2000" b="1" i="0" kern="1200" dirty="0" smtClean="0">
                <a:solidFill>
                  <a:schemeClr val="bg1">
                    <a:lumMod val="95000"/>
                  </a:schemeClr>
                </a:solidFill>
                <a:latin typeface="Impact" panose="020B0806030902050204" pitchFamily="34" charset="0"/>
                <a:ea typeface="微软雅黑" panose="020B0503020204020204" pitchFamily="34" charset="-122"/>
                <a:cs typeface="Arial" panose="020B0604020202020204" pitchFamily="34" charset="0"/>
              </a:defRPr>
            </a:lvl2pPr>
            <a:lvl3pPr marL="803275" indent="-266700">
              <a:lnSpc>
                <a:spcPct val="150000"/>
              </a:lnSpc>
              <a:spcBef>
                <a:spcPts val="0"/>
              </a:spcBef>
              <a:buClr>
                <a:schemeClr val="bg1">
                  <a:lumMod val="95000"/>
                </a:schemeClr>
              </a:buClr>
              <a:buSzPct val="80000"/>
              <a:buFont typeface="Wingdings" panose="05000000000000000000" pitchFamily="2" charset="2"/>
              <a:buChar char="l"/>
              <a:defRPr sz="2000" b="1">
                <a:solidFill>
                  <a:schemeClr val="bg1">
                    <a:lumMod val="95000"/>
                  </a:schemeClr>
                </a:solidFill>
                <a:latin typeface="Impact" panose="020B0806030902050204" pitchFamily="34" charset="0"/>
                <a:ea typeface="微软雅黑" panose="020B0503020204020204" pitchFamily="34" charset="-122"/>
              </a:defRPr>
            </a:lvl3pPr>
          </a:lstStyle>
          <a:p>
            <a:pPr lvl="0"/>
            <a:r>
              <a:rPr lang="zh-CN" altLang="en-US" dirty="0"/>
              <a:t>单击此处编辑母版文本样式</a:t>
            </a:r>
          </a:p>
          <a:p>
            <a:pPr lvl="1"/>
            <a:r>
              <a:rPr lang="zh-CN" altLang="en-US" dirty="0"/>
              <a:t>第二级</a:t>
            </a:r>
            <a:endParaRPr lang="en-US" altLang="zh-CN" dirty="0"/>
          </a:p>
          <a:p>
            <a:pPr lvl="2"/>
            <a:r>
              <a:rPr lang="zh-CN" altLang="en-US" dirty="0"/>
              <a:t>第三级</a:t>
            </a:r>
          </a:p>
        </p:txBody>
      </p:sp>
      <p:sp>
        <p:nvSpPr>
          <p:cNvPr id="33" name="标题 13"/>
          <p:cNvSpPr>
            <a:spLocks noGrp="1"/>
          </p:cNvSpPr>
          <p:nvPr>
            <p:ph type="title"/>
          </p:nvPr>
        </p:nvSpPr>
        <p:spPr>
          <a:xfrm>
            <a:off x="238629" y="239131"/>
            <a:ext cx="11951784" cy="965193"/>
          </a:xfrm>
        </p:spPr>
        <p:txBody>
          <a:bodyPr lIns="72000" tIns="36000" rIns="72000" bIns="36000" rtlCol="0" anchor="ctr" anchorCtr="0">
            <a:noAutofit/>
          </a:bodyPr>
          <a:lstStyle>
            <a:lvl1pPr>
              <a:defRPr lang="zh-CN" altLang="en-US" sz="3600" b="1" dirty="0">
                <a:solidFill>
                  <a:schemeClr val="bg1">
                    <a:lumMod val="95000"/>
                  </a:schemeClr>
                </a:solidFill>
                <a:latin typeface="+mj-lt"/>
                <a:ea typeface="微软雅黑" panose="020B0503020204020204" pitchFamily="34" charset="-122"/>
                <a:cs typeface="Arial" panose="020B0604020202020204" pitchFamily="34" charset="0"/>
              </a:defRPr>
            </a:lvl1pPr>
          </a:lstStyle>
          <a:p>
            <a:pPr lvl="0"/>
            <a:r>
              <a:rPr lang="zh-CN" altLang="en-US" dirty="0"/>
              <a:t>单击此处编辑母版标题样式</a:t>
            </a:r>
          </a:p>
        </p:txBody>
      </p:sp>
      <p:sp>
        <p:nvSpPr>
          <p:cNvPr id="17" name="TextBox 16"/>
          <p:cNvSpPr txBox="1"/>
          <p:nvPr userDrawn="1"/>
        </p:nvSpPr>
        <p:spPr>
          <a:xfrm>
            <a:off x="12270363" y="3589266"/>
            <a:ext cx="2185016" cy="432238"/>
          </a:xfrm>
          <a:prstGeom prst="rect">
            <a:avLst/>
          </a:prstGeom>
          <a:noFill/>
          <a:ln>
            <a:noFill/>
          </a:ln>
        </p:spPr>
        <p:txBody>
          <a:bodyPr wrap="square" lIns="143996" tIns="0" rIns="124586" bIns="62298" anchor="t" anchorCtr="0">
            <a:spAutoFit/>
          </a:bodyPr>
          <a:lstStyle/>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ZTE Blue</a:t>
            </a:r>
          </a:p>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[R0-G142-B211]</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18" name="矩形 17"/>
          <p:cNvSpPr/>
          <p:nvPr userDrawn="1"/>
        </p:nvSpPr>
        <p:spPr>
          <a:xfrm>
            <a:off x="12402531" y="3986955"/>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 name="矩形 18"/>
          <p:cNvSpPr/>
          <p:nvPr userDrawn="1"/>
        </p:nvSpPr>
        <p:spPr>
          <a:xfrm>
            <a:off x="12402531" y="5139107"/>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0" name="TextBox 19"/>
          <p:cNvSpPr txBox="1"/>
          <p:nvPr userDrawn="1"/>
        </p:nvSpPr>
        <p:spPr>
          <a:xfrm>
            <a:off x="12270363" y="4742414"/>
            <a:ext cx="2185016" cy="432238"/>
          </a:xfrm>
          <a:prstGeom prst="rect">
            <a:avLst/>
          </a:prstGeom>
          <a:noFill/>
          <a:ln>
            <a:noFill/>
          </a:ln>
        </p:spPr>
        <p:txBody>
          <a:bodyPr wrap="square" lIns="143996" tIns="0" rIns="124586" bIns="62298" anchor="t" anchorCtr="0">
            <a:spAutoFit/>
          </a:bodyPr>
          <a:lstStyle/>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ZTE Green</a:t>
            </a:r>
          </a:p>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[R140-G198-B62]</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21" name="矩形 20"/>
          <p:cNvSpPr/>
          <p:nvPr userDrawn="1"/>
        </p:nvSpPr>
        <p:spPr>
          <a:xfrm>
            <a:off x="12402531" y="6240609"/>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2" name="TextBox 21"/>
          <p:cNvSpPr txBox="1"/>
          <p:nvPr userDrawn="1"/>
        </p:nvSpPr>
        <p:spPr>
          <a:xfrm>
            <a:off x="12270363" y="5843916"/>
            <a:ext cx="2185016" cy="432238"/>
          </a:xfrm>
          <a:prstGeom prst="rect">
            <a:avLst/>
          </a:prstGeom>
          <a:noFill/>
          <a:ln>
            <a:noFill/>
          </a:ln>
        </p:spPr>
        <p:txBody>
          <a:bodyPr wrap="square" lIns="143996" tIns="0" rIns="124586" bIns="62298" anchor="t" anchorCtr="0">
            <a:spAutoFit/>
          </a:bodyPr>
          <a:lstStyle/>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ZTE Gray</a:t>
            </a:r>
          </a:p>
          <a:p>
            <a:pPr defTabSz="1246505"/>
            <a:r>
              <a:rPr lang="en-US" altLang="zh-CN" sz="1200" i="1" noProof="1">
                <a:solidFill>
                  <a:prstClr val="white"/>
                </a:solidFill>
                <a:latin typeface="Calibri" panose="020F0502020204030204"/>
                <a:ea typeface="微软雅黑" panose="020B0503020204020204" pitchFamily="34" charset="-122"/>
                <a:cs typeface="Arial" panose="020B0604020202020204"/>
              </a:rPr>
              <a:t>[R87-G87-B87]</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23" name="Rectangle 8"/>
          <p:cNvSpPr>
            <a:spLocks noChangeArrowheads="1"/>
          </p:cNvSpPr>
          <p:nvPr userDrawn="1"/>
        </p:nvSpPr>
        <p:spPr bwMode="auto">
          <a:xfrm>
            <a:off x="12207299" y="1396672"/>
            <a:ext cx="1813748" cy="1724900"/>
          </a:xfrm>
          <a:prstGeom prst="rect">
            <a:avLst/>
          </a:prstGeom>
          <a:noFill/>
          <a:ln>
            <a:noFill/>
          </a:ln>
        </p:spPr>
        <p:txBody>
          <a:bodyPr lIns="143996" tIns="0" rIns="124586" bIns="62298" anchor="t" anchorCtr="0">
            <a:spAutoFit/>
          </a:bodyPr>
          <a:lstStyle/>
          <a:p>
            <a:pPr defTabSz="1246505"/>
            <a:r>
              <a:rPr sz="1200" b="1" i="1" noProof="1">
                <a:solidFill>
                  <a:prstClr val="white"/>
                </a:solidFill>
                <a:latin typeface="Calibri" panose="020F0502020204030204"/>
                <a:ea typeface="黑体" panose="02010609060101010101" charset="-122"/>
                <a:cs typeface="Arial" panose="020B0604020202020204"/>
              </a:rPr>
              <a:t>T</a:t>
            </a:r>
            <a:r>
              <a:rPr altLang="zh-CN" sz="1200" b="1" i="1" noProof="1">
                <a:solidFill>
                  <a:prstClr val="white"/>
                </a:solidFill>
                <a:latin typeface="Calibri" panose="020F0502020204030204"/>
                <a:ea typeface="黑体" panose="02010609060101010101" charset="-122"/>
                <a:cs typeface="Arial" panose="020B0604020202020204"/>
              </a:rPr>
              <a:t>itle:</a:t>
            </a:r>
            <a:endParaRPr altLang="ja-JP" sz="1200" b="1" i="1" noProof="1">
              <a:solidFill>
                <a:prstClr val="white"/>
              </a:solidFill>
              <a:latin typeface="Calibri" panose="020F0502020204030204"/>
              <a:ea typeface="黑体" panose="02010609060101010101" charset="-122"/>
              <a:cs typeface="Arial" panose="020B0604020202020204"/>
            </a:endParaRP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Type</a:t>
            </a:r>
            <a:r>
              <a:rPr altLang="ja-JP" sz="1200" i="1" noProof="1">
                <a:solidFill>
                  <a:prstClr val="white"/>
                </a:solidFill>
                <a:latin typeface="Calibri" panose="020F0502020204030204"/>
                <a:ea typeface="微软雅黑" panose="020B0503020204020204" pitchFamily="34" charset="-122"/>
                <a:cs typeface="Arial" panose="020B0604020202020204"/>
              </a:rPr>
              <a:t>:</a:t>
            </a:r>
            <a:r>
              <a:rPr lang="en-US" altLang="ja-JP" sz="1200" i="1" noProof="1">
                <a:solidFill>
                  <a:prstClr val="white"/>
                </a:solidFill>
                <a:latin typeface="Calibri" panose="020F0502020204030204"/>
                <a:ea typeface="微软雅黑" panose="020B0503020204020204" pitchFamily="34" charset="-122"/>
                <a:cs typeface="Arial" panose="020B0604020202020204"/>
              </a:rPr>
              <a:t>    Calibri </a:t>
            </a:r>
            <a:r>
              <a:rPr lang="en-US" altLang="zh-CN" sz="1200" i="1" noProof="1">
                <a:solidFill>
                  <a:prstClr val="white"/>
                </a:solidFill>
                <a:latin typeface="Calibri" panose="020F0502020204030204"/>
                <a:ea typeface="微软雅黑" panose="020B0503020204020204" pitchFamily="34" charset="-122"/>
                <a:cs typeface="Arial" panose="020B0604020202020204"/>
              </a:rPr>
              <a:t>b</a:t>
            </a:r>
            <a:r>
              <a:rPr lang="en-US" altLang="ja-JP" sz="1200" i="1" noProof="1">
                <a:solidFill>
                  <a:prstClr val="white"/>
                </a:solidFill>
                <a:latin typeface="Calibri" panose="020F0502020204030204"/>
                <a:ea typeface="微软雅黑" panose="020B0503020204020204" pitchFamily="34" charset="-122"/>
                <a:cs typeface="Arial" panose="020B0604020202020204"/>
              </a:rPr>
              <a:t>old</a:t>
            </a:r>
          </a:p>
          <a:p>
            <a:pPr defTabSz="1246505"/>
            <a:r>
              <a:rPr sz="1200" i="1" noProof="1">
                <a:solidFill>
                  <a:prstClr val="white"/>
                </a:solidFill>
                <a:latin typeface="Calibri" panose="020F0502020204030204"/>
                <a:ea typeface="微软雅黑" panose="020B0503020204020204" pitchFamily="34" charset="-122"/>
                <a:cs typeface="Arial" panose="020B0604020202020204"/>
              </a:rPr>
              <a:t>S</a:t>
            </a:r>
            <a:r>
              <a:rPr altLang="zh-CN" sz="1200" i="1" noProof="1">
                <a:solidFill>
                  <a:prstClr val="white"/>
                </a:solidFill>
                <a:latin typeface="Calibri" panose="020F0502020204030204"/>
                <a:ea typeface="微软雅黑" panose="020B0503020204020204" pitchFamily="34" charset="-122"/>
                <a:cs typeface="Arial" panose="020B0604020202020204"/>
              </a:rPr>
              <a:t>ize</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altLang="ja-JP" sz="1200" i="1" noProof="1">
                <a:solidFill>
                  <a:prstClr val="white"/>
                </a:solidFill>
                <a:latin typeface="Calibri" panose="020F0502020204030204"/>
                <a:ea typeface="微软雅黑" panose="020B0503020204020204" pitchFamily="34" charset="-122"/>
                <a:cs typeface="Arial" panose="020B0604020202020204"/>
              </a:rPr>
              <a:t>3</a:t>
            </a:r>
            <a:r>
              <a:rPr lang="en-US" altLang="ja-JP" sz="1200" i="1" noProof="1">
                <a:solidFill>
                  <a:prstClr val="white"/>
                </a:solidFill>
                <a:latin typeface="Calibri" panose="020F0502020204030204"/>
                <a:ea typeface="微软雅黑" panose="020B0503020204020204" pitchFamily="34" charset="-122"/>
                <a:cs typeface="Arial" panose="020B0604020202020204"/>
              </a:rPr>
              <a:t>2</a:t>
            </a:r>
            <a:r>
              <a:rPr altLang="ja-JP" sz="1200" i="1" noProof="1">
                <a:solidFill>
                  <a:prstClr val="white"/>
                </a:solidFill>
                <a:latin typeface="Calibri" panose="020F0502020204030204"/>
                <a:ea typeface="微软雅黑" panose="020B0503020204020204" pitchFamily="34" charset="-122"/>
                <a:cs typeface="Arial" panose="020B0604020202020204"/>
              </a:rPr>
              <a:t>-</a:t>
            </a:r>
            <a:r>
              <a:rPr lang="en-US" altLang="ja-JP" sz="1200" i="1" noProof="1">
                <a:solidFill>
                  <a:prstClr val="white"/>
                </a:solidFill>
                <a:latin typeface="Calibri" panose="020F0502020204030204"/>
                <a:ea typeface="微软雅黑" panose="020B0503020204020204" pitchFamily="34" charset="-122"/>
                <a:cs typeface="Arial" panose="020B0604020202020204"/>
              </a:rPr>
              <a:t>40 </a:t>
            </a:r>
            <a:r>
              <a:rPr altLang="ja-JP" sz="1200" i="1" noProof="1">
                <a:solidFill>
                  <a:prstClr val="white"/>
                </a:solidFill>
                <a:latin typeface="Calibri" panose="020F0502020204030204"/>
                <a:ea typeface="微软雅黑" panose="020B0503020204020204" pitchFamily="34" charset="-122"/>
                <a:cs typeface="Arial" panose="020B0604020202020204"/>
              </a:rPr>
              <a:t>pt</a:t>
            </a:r>
          </a:p>
          <a:p>
            <a:pPr defTabSz="1246505"/>
            <a:r>
              <a:rPr sz="1200" i="1" noProof="1">
                <a:solidFill>
                  <a:prstClr val="white"/>
                </a:solidFill>
                <a:latin typeface="Calibri" panose="020F0502020204030204"/>
                <a:ea typeface="微软雅黑" panose="020B0503020204020204" pitchFamily="34" charset="-122"/>
                <a:cs typeface="Arial" panose="020B0604020202020204"/>
              </a:rPr>
              <a:t>C</a:t>
            </a:r>
            <a:r>
              <a:rPr altLang="zh-CN" sz="1200" i="1" noProof="1">
                <a:solidFill>
                  <a:prstClr val="white"/>
                </a:solidFill>
                <a:latin typeface="Calibri" panose="020F0502020204030204"/>
                <a:ea typeface="微软雅黑" panose="020B0503020204020204" pitchFamily="34" charset="-122"/>
                <a:cs typeface="Arial" panose="020B0604020202020204"/>
              </a:rPr>
              <a:t>olor</a:t>
            </a:r>
            <a:r>
              <a:rPr lang="en-US" altLang="zh-CN" sz="1200" i="1" noProof="1">
                <a:solidFill>
                  <a:prstClr val="white"/>
                </a:solidFill>
                <a:latin typeface="Calibri" panose="020F0502020204030204"/>
                <a:ea typeface="微软雅黑" panose="020B0503020204020204" pitchFamily="34" charset="-122"/>
                <a:cs typeface="Arial" panose="020B0604020202020204"/>
              </a:rPr>
              <a:t>:  ZTE B</a:t>
            </a:r>
            <a:r>
              <a:rPr altLang="zh-CN" sz="1200" i="1" noProof="1">
                <a:solidFill>
                  <a:prstClr val="white"/>
                </a:solidFill>
                <a:latin typeface="Calibri" panose="020F0502020204030204"/>
                <a:ea typeface="微软雅黑" panose="020B0503020204020204" pitchFamily="34" charset="-122"/>
                <a:cs typeface="Arial" panose="020B0604020202020204"/>
              </a:rPr>
              <a:t>lue</a:t>
            </a:r>
            <a:r>
              <a:rPr altLang="ja-JP" sz="1200" i="1" noProof="1">
                <a:solidFill>
                  <a:prstClr val="white"/>
                </a:solidFill>
                <a:latin typeface="Calibri" panose="020F0502020204030204"/>
                <a:ea typeface="微软雅黑" panose="020B0503020204020204" pitchFamily="34" charset="-122"/>
                <a:cs typeface="Arial" panose="020B0604020202020204"/>
              </a:rPr>
              <a:t> </a:t>
            </a:r>
          </a:p>
          <a:p>
            <a:pPr defTabSz="1246505"/>
            <a:endParaRPr lang="en-US" altLang="zh-CN" sz="1200" i="1" noProof="1">
              <a:solidFill>
                <a:prstClr val="white"/>
              </a:solidFill>
              <a:latin typeface="Calibri" panose="020F0502020204030204"/>
              <a:ea typeface="微软雅黑" panose="020B0503020204020204" pitchFamily="34" charset="-122"/>
              <a:cs typeface="Arial" panose="020B0604020202020204"/>
            </a:endParaRPr>
          </a:p>
          <a:p>
            <a:pPr defTabSz="1246505"/>
            <a:r>
              <a:rPr altLang="zh-CN" sz="1200" b="1" i="1" noProof="1">
                <a:solidFill>
                  <a:prstClr val="white"/>
                </a:solidFill>
                <a:latin typeface="Calibri" panose="020F0502020204030204"/>
                <a:ea typeface="微软雅黑" panose="020B0503020204020204" pitchFamily="34" charset="-122"/>
                <a:cs typeface="Arial" panose="020B0604020202020204"/>
              </a:rPr>
              <a:t>Text</a:t>
            </a:r>
            <a:r>
              <a:rPr lang="en-US" altLang="zh-CN" sz="1200" b="1" i="1" noProof="1">
                <a:solidFill>
                  <a:prstClr val="white"/>
                </a:solidFill>
                <a:latin typeface="Calibri" panose="020F0502020204030204"/>
                <a:ea typeface="微软雅黑" panose="020B0503020204020204" pitchFamily="34" charset="-122"/>
                <a:cs typeface="Arial" panose="020B0604020202020204"/>
              </a:rPr>
              <a:t> </a:t>
            </a:r>
            <a:r>
              <a:rPr altLang="ja-JP" sz="1200" b="1" i="1" noProof="1">
                <a:solidFill>
                  <a:prstClr val="white"/>
                </a:solidFill>
                <a:latin typeface="Calibri" panose="020F0502020204030204"/>
                <a:ea typeface="黑体" panose="02010609060101010101" charset="-122"/>
                <a:cs typeface="Arial" panose="020B0604020202020204"/>
              </a:rPr>
              <a:t>(</a:t>
            </a:r>
            <a:r>
              <a:rPr lang="en-US" altLang="ja-JP" sz="1200" b="1" i="1" noProof="1">
                <a:solidFill>
                  <a:prstClr val="white"/>
                </a:solidFill>
                <a:latin typeface="Calibri" panose="020F0502020204030204"/>
                <a:ea typeface="黑体" panose="02010609060101010101" charset="-122"/>
                <a:cs typeface="Arial" panose="020B0604020202020204"/>
              </a:rPr>
              <a:t>1</a:t>
            </a:r>
            <a:r>
              <a:rPr altLang="ja-JP" sz="1200" b="1" i="1" noProof="1">
                <a:solidFill>
                  <a:prstClr val="white"/>
                </a:solidFill>
                <a:latin typeface="Calibri" panose="020F0502020204030204"/>
                <a:ea typeface="黑体" panose="02010609060101010101" charset="-122"/>
                <a:cs typeface="Arial" panose="020B0604020202020204"/>
              </a:rPr>
              <a:t>-</a:t>
            </a:r>
            <a:r>
              <a:rPr lang="en-US" altLang="ja-JP" sz="1200" b="1" i="1" noProof="1">
                <a:solidFill>
                  <a:prstClr val="white"/>
                </a:solidFill>
                <a:latin typeface="Calibri" panose="020F0502020204030204"/>
                <a:ea typeface="黑体" panose="02010609060101010101" charset="-122"/>
                <a:cs typeface="Arial" panose="020B0604020202020204"/>
              </a:rPr>
              <a:t>3</a:t>
            </a:r>
            <a:r>
              <a:rPr altLang="zh-CN" sz="1200" b="1" i="1" noProof="1">
                <a:solidFill>
                  <a:prstClr val="white"/>
                </a:solidFill>
                <a:latin typeface="Calibri" panose="020F0502020204030204"/>
                <a:ea typeface="微软雅黑" panose="020B0503020204020204" pitchFamily="34" charset="-122"/>
                <a:cs typeface="Arial" panose="020B0604020202020204"/>
              </a:rPr>
              <a:t> Level</a:t>
            </a:r>
            <a:r>
              <a:rPr altLang="ja-JP" sz="1200" b="1" i="1" noProof="1">
                <a:solidFill>
                  <a:prstClr val="white"/>
                </a:solidFill>
                <a:latin typeface="Calibri" panose="020F0502020204030204"/>
                <a:ea typeface="黑体" panose="02010609060101010101" charset="-122"/>
                <a:cs typeface="Arial" panose="020B0604020202020204"/>
              </a:rPr>
              <a:t>)</a:t>
            </a:r>
            <a:r>
              <a:rPr lang="en-US" altLang="ja-JP" sz="1200" b="1" i="1" noProof="1">
                <a:solidFill>
                  <a:prstClr val="white"/>
                </a:solidFill>
                <a:latin typeface="Calibri" panose="020F0502020204030204"/>
                <a:ea typeface="黑体" panose="02010609060101010101" charset="-122"/>
                <a:cs typeface="Arial" panose="020B0604020202020204"/>
              </a:rPr>
              <a:t>:</a:t>
            </a:r>
            <a:endParaRPr altLang="ja-JP" sz="1200" b="1" i="1" noProof="1">
              <a:solidFill>
                <a:prstClr val="white"/>
              </a:solidFill>
              <a:latin typeface="Calibri" panose="020F0502020204030204"/>
              <a:ea typeface="黑体" panose="02010609060101010101" charset="-122"/>
              <a:cs typeface="Arial" panose="020B0604020202020204"/>
            </a:endParaRP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Type</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lang="en-US" sz="1200" i="1" noProof="1">
                <a:solidFill>
                  <a:prstClr val="white"/>
                </a:solidFill>
                <a:latin typeface="Calibri" panose="020F0502020204030204"/>
                <a:ea typeface="微软雅黑" panose="020B0503020204020204" pitchFamily="34" charset="-122"/>
                <a:cs typeface="Arial" panose="020B0604020202020204"/>
              </a:rPr>
              <a:t>Calibri</a:t>
            </a:r>
            <a:endParaRPr altLang="ja-JP" sz="1200" i="1" noProof="1">
              <a:solidFill>
                <a:prstClr val="white"/>
              </a:solidFill>
              <a:latin typeface="Calibri" panose="020F0502020204030204"/>
              <a:ea typeface="微软雅黑" panose="020B0503020204020204" pitchFamily="34" charset="-122"/>
              <a:cs typeface="Arial" panose="020B0604020202020204"/>
            </a:endParaRP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Size</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lang="en-US" sz="1200" i="1" noProof="1">
                <a:solidFill>
                  <a:prstClr val="white"/>
                </a:solidFill>
                <a:latin typeface="Calibri" panose="020F0502020204030204"/>
                <a:ea typeface="微软雅黑" panose="020B0503020204020204" pitchFamily="34" charset="-122"/>
                <a:cs typeface="Arial" panose="020B0604020202020204"/>
              </a:rPr>
              <a:t>20-28 </a:t>
            </a:r>
            <a:r>
              <a:rPr altLang="ja-JP" sz="1200" i="1" noProof="1">
                <a:solidFill>
                  <a:prstClr val="white"/>
                </a:solidFill>
                <a:latin typeface="Calibri" panose="020F0502020204030204"/>
                <a:ea typeface="微软雅黑" panose="020B0503020204020204" pitchFamily="34" charset="-122"/>
                <a:cs typeface="Arial" panose="020B0604020202020204"/>
              </a:rPr>
              <a:t>pt</a:t>
            </a:r>
          </a:p>
          <a:p>
            <a:pPr defTabSz="1246505"/>
            <a:r>
              <a:rPr altLang="zh-CN" sz="1200" i="1" noProof="1">
                <a:solidFill>
                  <a:prstClr val="white"/>
                </a:solidFill>
                <a:latin typeface="Calibri" panose="020F0502020204030204"/>
                <a:ea typeface="微软雅黑" panose="020B0503020204020204" pitchFamily="34" charset="-122"/>
                <a:cs typeface="Arial" panose="020B0604020202020204"/>
              </a:rPr>
              <a:t>Color</a:t>
            </a:r>
            <a:r>
              <a:rPr lang="en-US" altLang="zh-CN" sz="1200" i="1" noProof="1">
                <a:solidFill>
                  <a:prstClr val="white"/>
                </a:solidFill>
                <a:latin typeface="Calibri" panose="020F0502020204030204"/>
                <a:ea typeface="微软雅黑" panose="020B0503020204020204" pitchFamily="34" charset="-122"/>
                <a:cs typeface="Arial" panose="020B0604020202020204"/>
              </a:rPr>
              <a:t>:  </a:t>
            </a:r>
            <a:r>
              <a:rPr altLang="zh-CN" sz="1200" i="1" noProof="1">
                <a:solidFill>
                  <a:prstClr val="white"/>
                </a:solidFill>
                <a:latin typeface="Calibri" panose="020F0502020204030204"/>
                <a:ea typeface="微软雅黑" panose="020B0503020204020204" pitchFamily="34" charset="-122"/>
                <a:cs typeface="Arial" panose="020B0604020202020204"/>
              </a:rPr>
              <a:t>Black</a:t>
            </a:r>
            <a:endParaRPr altLang="ja-JP" sz="1200" i="1" noProof="1">
              <a:solidFill>
                <a:prstClr val="white"/>
              </a:solidFill>
              <a:latin typeface="Calibri" panose="020F0502020204030204"/>
              <a:ea typeface="微软雅黑" panose="020B0503020204020204" pitchFamily="34" charset="-122"/>
              <a:cs typeface="Arial" panose="020B0604020202020204"/>
            </a:endParaRPr>
          </a:p>
        </p:txBody>
      </p:sp>
      <p:pic>
        <p:nvPicPr>
          <p:cNvPr id="15" name="Picture 20" descr="ZTE_ppt_design_0202-09.png"/>
          <p:cNvPicPr>
            <a:picLocks noChangeAspect="1"/>
          </p:cNvPicPr>
          <p:nvPr userDrawn="1"/>
        </p:nvPicPr>
        <p:blipFill>
          <a:blip r:embed="rId4" cstate="print"/>
          <a:srcRect/>
          <a:stretch>
            <a:fillRect/>
          </a:stretch>
        </p:blipFill>
        <p:spPr bwMode="auto">
          <a:xfrm>
            <a:off x="11210576" y="6246658"/>
            <a:ext cx="779862" cy="510528"/>
          </a:xfrm>
          <a:prstGeom prst="rect">
            <a:avLst/>
          </a:prstGeom>
          <a:noFill/>
          <a:ln w="9525">
            <a:noFill/>
            <a:miter lim="800000"/>
            <a:headEnd/>
            <a:tailEnd/>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flipV="1">
            <a:off x="0" y="0"/>
            <a:ext cx="12190413" cy="6859588"/>
          </a:xfrm>
          <a:prstGeom prst="rect">
            <a:avLst/>
          </a:prstGeom>
        </p:spPr>
      </p:pic>
      <p:pic>
        <p:nvPicPr>
          <p:cNvPr id="4" name="Picture 2" descr="C:\Users\10015556\Downloads\ZTE_logo_CN\ZTE_logo_CN-01.png"/>
          <p:cNvPicPr>
            <a:picLocks noChangeAspect="1" noChangeArrowheads="1"/>
          </p:cNvPicPr>
          <p:nvPr userDrawn="1"/>
        </p:nvPicPr>
        <p:blipFill>
          <a:blip r:embed="rId3" cstate="print">
            <a:duotone>
              <a:schemeClr val="bg2">
                <a:shade val="45000"/>
                <a:satMod val="135000"/>
              </a:schemeClr>
              <a:prstClr val="white"/>
            </a:duotone>
          </a:blip>
          <a:srcRect/>
          <a:stretch>
            <a:fillRect/>
          </a:stretch>
        </p:blipFill>
        <p:spPr bwMode="auto">
          <a:xfrm>
            <a:off x="10540819" y="0"/>
            <a:ext cx="1649594" cy="625643"/>
          </a:xfrm>
          <a:prstGeom prst="rect">
            <a:avLst/>
          </a:prstGeom>
          <a:noFill/>
        </p:spPr>
      </p:pic>
    </p:spTree>
  </p:cSld>
  <p:clrMapOvr>
    <a:masterClrMapping/>
  </p:clrMapOvr>
  <p:transition spd="slow">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6505">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6505">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：32-</a:t>
            </a:r>
            <a:r>
              <a:rPr lang="en-US" altLang="ja-JP" sz="1065" noProof="1">
                <a:solidFill>
                  <a:srgbClr val="FFFFFF"/>
                </a:solidFill>
                <a:latin typeface="Arial" panose="020B0604020202020204" pitchFamily="34" charset="0"/>
                <a:ea typeface="Heiti SC Light"/>
                <a:cs typeface="Heiti SC Light"/>
              </a:rPr>
              <a:t>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6505">
              <a:defRPr/>
            </a:pPr>
            <a:endParaRPr lang="en-US" altLang="zh-CN" sz="1200" noProof="1">
              <a:solidFill>
                <a:srgbClr val="FFFFFF"/>
              </a:solidFill>
              <a:latin typeface="Arial" panose="020B0604020202020204" pitchFamily="34" charset="0"/>
              <a:ea typeface="Heiti SC Light"/>
              <a:cs typeface="Heiti SC Light"/>
            </a:endParaRPr>
          </a:p>
          <a:p>
            <a:pPr defTabSz="1246505">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20pt</a:t>
            </a:r>
          </a:p>
          <a:p>
            <a:pPr defTabSz="1246505">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sp>
        <p:nvSpPr>
          <p:cNvPr id="6" name="TextBox 5"/>
          <p:cNvSpPr txBox="1">
            <a:spLocks noChangeArrowheads="1"/>
          </p:cNvSpPr>
          <p:nvPr/>
        </p:nvSpPr>
        <p:spPr bwMode="auto">
          <a:xfrm>
            <a:off x="7796785" y="5940742"/>
            <a:ext cx="184731" cy="369332"/>
          </a:xfrm>
          <a:prstGeom prst="rect">
            <a:avLst/>
          </a:prstGeom>
          <a:noFill/>
          <a:ln w="9525">
            <a:noFill/>
            <a:miter lim="800000"/>
          </a:ln>
        </p:spPr>
        <p:txBody>
          <a:bodyPr wrap="none">
            <a:spAutoFit/>
          </a:bodyPr>
          <a:lstStyle/>
          <a:p>
            <a:pPr defTabSz="608965">
              <a:defRPr/>
            </a:pPr>
            <a:endParaRPr lang="en-US">
              <a:solidFill>
                <a:srgbClr val="000000"/>
              </a:solidFill>
              <a:latin typeface="Arial" panose="020B0604020202020204" pitchFamily="34" charset="0"/>
              <a:cs typeface="Arial" panose="020B0604020202020204" pitchFamily="34" charset="0"/>
            </a:endParaRPr>
          </a:p>
        </p:txBody>
      </p:sp>
      <p:sp>
        <p:nvSpPr>
          <p:cNvPr id="7" name="TextBox 6"/>
          <p:cNvSpPr txBox="1">
            <a:spLocks noChangeArrowheads="1"/>
          </p:cNvSpPr>
          <p:nvPr/>
        </p:nvSpPr>
        <p:spPr bwMode="auto">
          <a:xfrm>
            <a:off x="6419015" y="5561772"/>
            <a:ext cx="184731" cy="369332"/>
          </a:xfrm>
          <a:prstGeom prst="rect">
            <a:avLst/>
          </a:prstGeom>
          <a:noFill/>
          <a:ln w="9525">
            <a:noFill/>
            <a:miter lim="800000"/>
          </a:ln>
        </p:spPr>
        <p:txBody>
          <a:bodyPr wrap="none">
            <a:spAutoFit/>
          </a:bodyPr>
          <a:lstStyle/>
          <a:p>
            <a:pPr defTabSz="608965">
              <a:defRPr/>
            </a:pPr>
            <a:endParaRPr lang="en-US">
              <a:solidFill>
                <a:srgbClr val="000000"/>
              </a:solidFill>
              <a:latin typeface="Arial" panose="020B0604020202020204" pitchFamily="34" charset="0"/>
              <a:cs typeface="Arial" panose="020B0604020202020204" pitchFamily="34" charset="0"/>
            </a:endParaRPr>
          </a:p>
        </p:txBody>
      </p:sp>
      <p:sp>
        <p:nvSpPr>
          <p:cNvPr id="10" name="TextBox 9"/>
          <p:cNvSpPr txBox="1">
            <a:spLocks noChangeArrowheads="1"/>
          </p:cNvSpPr>
          <p:nvPr/>
        </p:nvSpPr>
        <p:spPr bwMode="auto">
          <a:xfrm>
            <a:off x="5381984" y="4852523"/>
            <a:ext cx="184731" cy="369332"/>
          </a:xfrm>
          <a:prstGeom prst="rect">
            <a:avLst/>
          </a:prstGeom>
          <a:noFill/>
          <a:ln w="9525">
            <a:noFill/>
            <a:miter lim="800000"/>
          </a:ln>
        </p:spPr>
        <p:txBody>
          <a:bodyPr wrap="none">
            <a:spAutoFit/>
          </a:bodyPr>
          <a:lstStyle/>
          <a:p>
            <a:pPr defTabSz="608965">
              <a:defRPr/>
            </a:pPr>
            <a:endParaRPr lang="en-US">
              <a:solidFill>
                <a:srgbClr val="000000"/>
              </a:solidFill>
              <a:latin typeface="Arial" panose="020B0604020202020204" pitchFamily="34" charset="0"/>
              <a:cs typeface="Arial" panose="020B0604020202020204" pitchFamily="34" charset="0"/>
            </a:endParaRPr>
          </a:p>
        </p:txBody>
      </p:sp>
      <p:grpSp>
        <p:nvGrpSpPr>
          <p:cNvPr id="11" name="组 5"/>
          <p:cNvGrpSpPr/>
          <p:nvPr/>
        </p:nvGrpSpPr>
        <p:grpSpPr bwMode="auto">
          <a:xfrm>
            <a:off x="12484593" y="5136223"/>
            <a:ext cx="1856074" cy="1318989"/>
            <a:chOff x="9286278" y="1725515"/>
            <a:chExt cx="1392554" cy="989008"/>
          </a:xfrm>
        </p:grpSpPr>
        <p:grpSp>
          <p:nvGrpSpPr>
            <p:cNvPr id="12" name="组 6"/>
            <p:cNvGrpSpPr/>
            <p:nvPr/>
          </p:nvGrpSpPr>
          <p:grpSpPr bwMode="auto">
            <a:xfrm>
              <a:off x="9286278" y="1725515"/>
              <a:ext cx="935250" cy="253999"/>
              <a:chOff x="9286278" y="1725515"/>
              <a:chExt cx="935250" cy="253999"/>
            </a:xfrm>
          </p:grpSpPr>
          <p:sp>
            <p:nvSpPr>
              <p:cNvPr id="18"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9"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13" name="组 9"/>
            <p:cNvGrpSpPr/>
            <p:nvPr/>
          </p:nvGrpSpPr>
          <p:grpSpPr bwMode="auto">
            <a:xfrm>
              <a:off x="9286278" y="2098576"/>
              <a:ext cx="1198835" cy="253999"/>
              <a:chOff x="9286278" y="2098576"/>
              <a:chExt cx="1198835" cy="253999"/>
            </a:xfrm>
          </p:grpSpPr>
          <p:sp>
            <p:nvSpPr>
              <p:cNvPr id="16" name="矩形 15"/>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7"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14" name="矩形 13"/>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5"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20" name="TextBox 18"/>
          <p:cNvSpPr txBox="1">
            <a:spLocks noChangeArrowheads="1"/>
          </p:cNvSpPr>
          <p:nvPr/>
        </p:nvSpPr>
        <p:spPr bwMode="auto">
          <a:xfrm>
            <a:off x="10869785" y="1354981"/>
            <a:ext cx="1219041" cy="1219482"/>
          </a:xfrm>
          <a:prstGeom prst="rect">
            <a:avLst/>
          </a:prstGeom>
          <a:noFill/>
          <a:ln w="9525">
            <a:noFill/>
            <a:miter lim="800000"/>
          </a:ln>
        </p:spPr>
        <p:txBody>
          <a:bodyPr wrap="none" lIns="0" tIns="0" rIns="0" bIns="0"/>
          <a:lstStyle/>
          <a:p>
            <a:pPr defTabSz="608965">
              <a:defRPr/>
            </a:pPr>
            <a:endParaRPr kumimoji="1" lang="en-US">
              <a:solidFill>
                <a:srgbClr val="000000"/>
              </a:solidFill>
              <a:latin typeface="Arial" panose="020B0604020202020204" pitchFamily="34" charset="0"/>
              <a:cs typeface="Arial" panose="020B0604020202020204" pitchFamily="34" charset="0"/>
            </a:endParaRPr>
          </a:p>
        </p:txBody>
      </p:sp>
      <p:sp>
        <p:nvSpPr>
          <p:cNvPr id="21" name="TextBox 19"/>
          <p:cNvSpPr txBox="1">
            <a:spLocks noChangeArrowheads="1"/>
          </p:cNvSpPr>
          <p:nvPr/>
        </p:nvSpPr>
        <p:spPr bwMode="auto">
          <a:xfrm>
            <a:off x="6484623" y="4505310"/>
            <a:ext cx="1219041" cy="1219482"/>
          </a:xfrm>
          <a:prstGeom prst="rect">
            <a:avLst/>
          </a:prstGeom>
          <a:noFill/>
          <a:ln w="9525">
            <a:noFill/>
            <a:miter lim="800000"/>
          </a:ln>
        </p:spPr>
        <p:txBody>
          <a:bodyPr wrap="none" lIns="0" tIns="0" rIns="0" bIns="0"/>
          <a:lstStyle/>
          <a:p>
            <a:pPr defTabSz="608965">
              <a:defRPr/>
            </a:pPr>
            <a:endParaRPr kumimoji="1" lang="en-US">
              <a:solidFill>
                <a:srgbClr val="000000"/>
              </a:solidFill>
              <a:latin typeface="Arial" panose="020B0604020202020204" pitchFamily="34" charset="0"/>
              <a:cs typeface="Arial" panose="020B0604020202020204" pitchFamily="34" charset="0"/>
            </a:endParaRPr>
          </a:p>
        </p:txBody>
      </p:sp>
      <p:pic>
        <p:nvPicPr>
          <p:cNvPr id="22" name="Picture 20" descr="ZTE_ppt_design_0202-09.png"/>
          <p:cNvPicPr>
            <a:picLocks noChangeAspect="1"/>
          </p:cNvPicPr>
          <p:nvPr/>
        </p:nvPicPr>
        <p:blipFill>
          <a:blip r:embed="rId2"/>
          <a:srcRect/>
          <a:stretch>
            <a:fillRect/>
          </a:stretch>
        </p:blipFill>
        <p:spPr bwMode="auto">
          <a:xfrm>
            <a:off x="10088838" y="605508"/>
            <a:ext cx="1610573" cy="1054344"/>
          </a:xfrm>
          <a:prstGeom prst="rect">
            <a:avLst/>
          </a:prstGeom>
          <a:noFill/>
          <a:ln w="9525">
            <a:noFill/>
            <a:miter lim="800000"/>
            <a:headEnd/>
            <a:tailEnd/>
          </a:ln>
        </p:spPr>
      </p:pic>
      <p:sp>
        <p:nvSpPr>
          <p:cNvPr id="9" name="副标题 2"/>
          <p:cNvSpPr>
            <a:spLocks noGrp="1"/>
          </p:cNvSpPr>
          <p:nvPr>
            <p:ph type="subTitle" idx="1"/>
          </p:nvPr>
        </p:nvSpPr>
        <p:spPr>
          <a:xfrm>
            <a:off x="573539" y="1752515"/>
            <a:ext cx="8533289" cy="750520"/>
          </a:xfrm>
        </p:spPr>
        <p:txBody>
          <a:bodyPr>
            <a:normAutofit/>
          </a:bodyPr>
          <a:lstStyle>
            <a:lvl1pPr marL="0" indent="0" algn="l">
              <a:lnSpc>
                <a:spcPct val="100000"/>
              </a:lnSpc>
              <a:buNone/>
              <a:defRPr kumimoji="1" lang="zh-CN" altLang="en-US" sz="2935" b="0" i="0" kern="1200" dirty="0">
                <a:solidFill>
                  <a:srgbClr val="8CC63E"/>
                </a:solidFill>
                <a:latin typeface="Arial" panose="020B0604020202020204" pitchFamily="34" charset="0"/>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pPr lvl="0"/>
            <a:r>
              <a:rPr lang="zh-CN" altLang="en-US" smtClean="0"/>
              <a:t>单击此处编辑母版副标题样式</a:t>
            </a:r>
            <a:endParaRPr lang="en-US" dirty="0"/>
          </a:p>
        </p:txBody>
      </p:sp>
      <p:sp>
        <p:nvSpPr>
          <p:cNvPr id="35" name="Text Placeholder 34"/>
          <p:cNvSpPr>
            <a:spLocks noGrp="1"/>
          </p:cNvSpPr>
          <p:nvPr>
            <p:ph type="body" sz="quarter" idx="10"/>
          </p:nvPr>
        </p:nvSpPr>
        <p:spPr>
          <a:xfrm>
            <a:off x="574088" y="3189098"/>
            <a:ext cx="5970340" cy="1342740"/>
          </a:xfrm>
        </p:spPr>
        <p:txBody>
          <a:bodyPr>
            <a:normAutofit/>
          </a:bodyPr>
          <a:lstStyle>
            <a:lvl1pPr marL="0" indent="0">
              <a:buNone/>
              <a:defRPr sz="1865">
                <a:solidFill>
                  <a:srgbClr val="FFFFFF"/>
                </a:solidFill>
                <a:latin typeface="Arial" panose="020B0604020202020204" pitchFamily="34" charset="0"/>
                <a:ea typeface="Arial" panose="020B0604020202020204" pitchFamily="34" charset="0"/>
                <a:cs typeface="Arial" panose="020B0604020202020204" pitchFamily="34" charset="0"/>
              </a:defRPr>
            </a:lvl1pPr>
          </a:lstStyle>
          <a:p>
            <a:pPr lvl="0"/>
            <a:r>
              <a:rPr lang="zh-CN" altLang="en-US" smtClean="0"/>
              <a:t>单击此处编辑母版文本样式</a:t>
            </a:r>
          </a:p>
        </p:txBody>
      </p:sp>
      <p:sp>
        <p:nvSpPr>
          <p:cNvPr id="8" name="标题 1"/>
          <p:cNvSpPr>
            <a:spLocks noGrp="1"/>
          </p:cNvSpPr>
          <p:nvPr>
            <p:ph type="ctrTitle"/>
          </p:nvPr>
        </p:nvSpPr>
        <p:spPr>
          <a:xfrm>
            <a:off x="573539" y="1148261"/>
            <a:ext cx="8533289" cy="592454"/>
          </a:xfrm>
        </p:spPr>
        <p:txBody>
          <a:bodyPr>
            <a:noAutofit/>
          </a:bodyPr>
          <a:lstStyle>
            <a:lvl1pPr algn="l">
              <a:defRPr kumimoji="1" lang="zh-CN" altLang="en-US" sz="3735" b="1" i="0" kern="1200" dirty="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sp>
        <p:nvSpPr>
          <p:cNvPr id="4"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6505">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6505">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ea typeface="Heiti SC Light"/>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6505">
              <a:defRPr/>
            </a:pPr>
            <a:endParaRPr lang="en-US" altLang="zh-CN" sz="1200" noProof="1">
              <a:solidFill>
                <a:srgbClr val="FFFFFF"/>
              </a:solidFill>
              <a:latin typeface="Arial" panose="020B0604020202020204" pitchFamily="34" charset="0"/>
              <a:ea typeface="Heiti SC Light"/>
              <a:cs typeface="Heiti SC Light"/>
            </a:endParaRPr>
          </a:p>
          <a:p>
            <a:pPr defTabSz="1246505">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zh-CN" sz="1065" noProof="1">
                <a:solidFill>
                  <a:srgbClr val="FFFFFF"/>
                </a:solidFill>
                <a:latin typeface="Arial" panose="020B0604020202020204" pitchFamily="34" charset="0"/>
                <a:ea typeface="Heiti SC Light"/>
                <a:cs typeface="Heiti SC Light"/>
              </a:rPr>
              <a:t>16-</a:t>
            </a:r>
            <a:r>
              <a:rPr lang="en-US" altLang="ja-JP" sz="1065" noProof="1">
                <a:solidFill>
                  <a:srgbClr val="FFFFFF"/>
                </a:solidFill>
                <a:latin typeface="Arial" panose="020B0604020202020204" pitchFamily="34" charset="0"/>
                <a:ea typeface="Heiti SC Light"/>
                <a:cs typeface="Heiti SC Light"/>
              </a:rPr>
              <a:t>20pt</a:t>
            </a:r>
          </a:p>
          <a:p>
            <a:pPr defTabSz="1246505">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grpSp>
        <p:nvGrpSpPr>
          <p:cNvPr id="5" name="组 5"/>
          <p:cNvGrpSpPr/>
          <p:nvPr/>
        </p:nvGrpSpPr>
        <p:grpSpPr bwMode="auto">
          <a:xfrm>
            <a:off x="12484593" y="5136223"/>
            <a:ext cx="1856074" cy="1318989"/>
            <a:chOff x="9286278" y="1725515"/>
            <a:chExt cx="1392554" cy="989008"/>
          </a:xfrm>
        </p:grpSpPr>
        <p:grpSp>
          <p:nvGrpSpPr>
            <p:cNvPr id="6" name="组 6"/>
            <p:cNvGrpSpPr/>
            <p:nvPr/>
          </p:nvGrpSpPr>
          <p:grpSpPr bwMode="auto">
            <a:xfrm>
              <a:off x="9286278" y="1725515"/>
              <a:ext cx="935250" cy="253999"/>
              <a:chOff x="9286278" y="1725515"/>
              <a:chExt cx="935250" cy="253999"/>
            </a:xfrm>
          </p:grpSpPr>
          <p:sp>
            <p:nvSpPr>
              <p:cNvPr id="12"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3"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7" name="组 9"/>
            <p:cNvGrpSpPr/>
            <p:nvPr/>
          </p:nvGrpSpPr>
          <p:grpSpPr bwMode="auto">
            <a:xfrm>
              <a:off x="9286278" y="2098576"/>
              <a:ext cx="1198835" cy="253999"/>
              <a:chOff x="9286278" y="2098576"/>
              <a:chExt cx="1198835" cy="253999"/>
            </a:xfrm>
          </p:grpSpPr>
          <p:sp>
            <p:nvSpPr>
              <p:cNvPr id="10"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1"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8"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9"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24" name="标题 1"/>
          <p:cNvSpPr>
            <a:spLocks noGrp="1"/>
          </p:cNvSpPr>
          <p:nvPr>
            <p:ph type="ctrTitle"/>
          </p:nvPr>
        </p:nvSpPr>
        <p:spPr>
          <a:xfrm>
            <a:off x="2193616" y="553467"/>
            <a:ext cx="9226731" cy="957946"/>
          </a:xfrm>
        </p:spPr>
        <p:txBody>
          <a:bodyPr rtlCol="0">
            <a:normAutofit/>
          </a:bodyPr>
          <a:lstStyle>
            <a:lvl1pPr>
              <a:defRPr lang="en-US" altLang="zh-CN" sz="3200" dirty="0" smtClean="0">
                <a:solidFill>
                  <a:srgbClr val="008FD4"/>
                </a:solidFill>
                <a:latin typeface="Arial" panose="020B0604020202020204" pitchFamily="34" charset="0"/>
                <a:cs typeface="Arial" panose="020B0604020202020204" pitchFamily="34" charset="0"/>
              </a:defRPr>
            </a:lvl1pPr>
          </a:lstStyle>
          <a:p>
            <a:pPr lvl="0"/>
            <a:r>
              <a:rPr lang="zh-CN" altLang="en-US" smtClean="0"/>
              <a:t>单击此处编辑母版标题样式</a:t>
            </a:r>
            <a:endParaRPr lang="en-US" altLang="zh-CN" dirty="0" smtClean="0"/>
          </a:p>
        </p:txBody>
      </p:sp>
      <p:sp>
        <p:nvSpPr>
          <p:cNvPr id="36" name="Rectangle 3"/>
          <p:cNvSpPr>
            <a:spLocks noGrp="1" noChangeArrowheads="1"/>
          </p:cNvSpPr>
          <p:nvPr>
            <p:ph idx="10"/>
          </p:nvPr>
        </p:nvSpPr>
        <p:spPr bwMode="auto">
          <a:xfrm>
            <a:off x="2193616" y="1573949"/>
            <a:ext cx="9226731" cy="4060272"/>
          </a:xfrm>
          <a:prstGeom prst="rect">
            <a:avLst/>
          </a:prstGeom>
        </p:spPr>
        <p:txBody>
          <a:bodyPr rtlCol="0">
            <a:normAutofit/>
          </a:bodyPr>
          <a:lstStyle>
            <a:lvl1pPr>
              <a:defRPr kumimoji="1" lang="zh-CN" altLang="en-US" sz="2665" dirty="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2400" b="0" i="0" kern="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a:defRPr kumimoji="1" lang="zh-CN" altLang="en-US" sz="2135"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3pPr>
            <a:lvl4pPr>
              <a:defRPr kumimoji="1" lang="zh-CN" altLang="en-US" sz="1865"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4pPr>
            <a:lvl5pPr>
              <a:defRPr kumimoji="1" lang="zh-CN" altLang="en-US" sz="1600"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sp>
        <p:nvSpPr>
          <p:cNvPr id="4"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6505">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6505">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ea typeface="Heiti SC Light"/>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22-24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6505">
              <a:defRPr/>
            </a:pPr>
            <a:endParaRPr lang="en-US" altLang="zh-CN" sz="1200" noProof="1">
              <a:solidFill>
                <a:srgbClr val="FFFFFF"/>
              </a:solidFill>
              <a:latin typeface="Arial" panose="020B0604020202020204" pitchFamily="34" charset="0"/>
              <a:ea typeface="Heiti SC Light"/>
              <a:cs typeface="Heiti SC Light"/>
            </a:endParaRPr>
          </a:p>
          <a:p>
            <a:pPr defTabSz="1246505">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：14-</a:t>
            </a:r>
            <a:r>
              <a:rPr lang="en-US" altLang="ja-JP" sz="1065" noProof="1">
                <a:solidFill>
                  <a:srgbClr val="FFFFFF"/>
                </a:solidFill>
                <a:latin typeface="Arial" panose="020B0604020202020204" pitchFamily="34" charset="0"/>
                <a:ea typeface="Heiti SC Light"/>
                <a:cs typeface="Heiti SC Light"/>
              </a:rPr>
              <a:t>18pt</a:t>
            </a:r>
          </a:p>
          <a:p>
            <a:pPr defTabSz="1246505">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grpSp>
        <p:nvGrpSpPr>
          <p:cNvPr id="5" name="组 5"/>
          <p:cNvGrpSpPr/>
          <p:nvPr/>
        </p:nvGrpSpPr>
        <p:grpSpPr bwMode="auto">
          <a:xfrm>
            <a:off x="12484593" y="5136223"/>
            <a:ext cx="1856074" cy="1318989"/>
            <a:chOff x="9286278" y="1725515"/>
            <a:chExt cx="1392554" cy="989008"/>
          </a:xfrm>
        </p:grpSpPr>
        <p:grpSp>
          <p:nvGrpSpPr>
            <p:cNvPr id="6" name="组 6"/>
            <p:cNvGrpSpPr/>
            <p:nvPr/>
          </p:nvGrpSpPr>
          <p:grpSpPr bwMode="auto">
            <a:xfrm>
              <a:off x="9286278" y="1725515"/>
              <a:ext cx="935250" cy="253999"/>
              <a:chOff x="9286278" y="1725515"/>
              <a:chExt cx="935250" cy="253999"/>
            </a:xfrm>
          </p:grpSpPr>
          <p:sp>
            <p:nvSpPr>
              <p:cNvPr id="12"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3"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7" name="组 9"/>
            <p:cNvGrpSpPr/>
            <p:nvPr/>
          </p:nvGrpSpPr>
          <p:grpSpPr bwMode="auto">
            <a:xfrm>
              <a:off x="9286278" y="2098576"/>
              <a:ext cx="1198835" cy="253999"/>
              <a:chOff x="9286278" y="2098576"/>
              <a:chExt cx="1198835" cy="253999"/>
            </a:xfrm>
          </p:grpSpPr>
          <p:sp>
            <p:nvSpPr>
              <p:cNvPr id="10"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1"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8"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9"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pic>
        <p:nvPicPr>
          <p:cNvPr id="14" name="Picture 15" descr="ZTE_ppt_design_0202-06.jpg"/>
          <p:cNvPicPr>
            <a:picLocks noChangeAspect="1"/>
          </p:cNvPicPr>
          <p:nvPr/>
        </p:nvPicPr>
        <p:blipFill>
          <a:blip r:embed="rId2"/>
          <a:srcRect/>
          <a:stretch>
            <a:fillRect/>
          </a:stretch>
        </p:blipFill>
        <p:spPr bwMode="auto">
          <a:xfrm>
            <a:off x="0" y="6374760"/>
            <a:ext cx="12190413" cy="516586"/>
          </a:xfrm>
          <a:prstGeom prst="rect">
            <a:avLst/>
          </a:prstGeom>
          <a:noFill/>
          <a:ln w="9525">
            <a:noFill/>
            <a:miter lim="800000"/>
            <a:headEnd/>
            <a:tailEnd/>
          </a:ln>
        </p:spPr>
      </p:pic>
      <p:sp>
        <p:nvSpPr>
          <p:cNvPr id="16" name="Slide Number Placeholder 5"/>
          <p:cNvSpPr>
            <a:spLocks noGrp="1"/>
          </p:cNvSpPr>
          <p:nvPr/>
        </p:nvSpPr>
        <p:spPr bwMode="auto">
          <a:xfrm>
            <a:off x="317459" y="6467915"/>
            <a:ext cx="558727" cy="486946"/>
          </a:xfrm>
          <a:prstGeom prst="rect">
            <a:avLst/>
          </a:prstGeom>
          <a:noFill/>
          <a:ln w="9525">
            <a:noFill/>
            <a:miter lim="800000"/>
          </a:ln>
        </p:spPr>
        <p:txBody>
          <a:bodyPr anchor="ctr"/>
          <a:lstStyle/>
          <a:p>
            <a:pPr defTabSz="608965">
              <a:defRPr/>
            </a:pPr>
            <a:fld id="{C0E72943-9F54-4067-A950-84A709784270}" type="slidenum">
              <a:rPr lang="en-US" sz="1065">
                <a:solidFill>
                  <a:srgbClr val="404040"/>
                </a:solidFill>
                <a:latin typeface="Arial" panose="020B0604020202020204" pitchFamily="34" charset="0"/>
                <a:cs typeface="Arial" panose="020B0604020202020204" pitchFamily="34" charset="0"/>
              </a:rPr>
              <a:pPr defTabSz="608965">
                <a:defRPr/>
              </a:pPr>
              <a:t>‹#›</a:t>
            </a:fld>
            <a:endParaRPr lang="en-US" sz="1065">
              <a:solidFill>
                <a:srgbClr val="404040"/>
              </a:solidFill>
              <a:latin typeface="Arial" panose="020B0604020202020204" pitchFamily="34" charset="0"/>
              <a:cs typeface="Arial" panose="020B0604020202020204" pitchFamily="34" charset="0"/>
            </a:endParaRPr>
          </a:p>
        </p:txBody>
      </p:sp>
      <p:sp>
        <p:nvSpPr>
          <p:cNvPr id="17" name="TextBox 18"/>
          <p:cNvSpPr txBox="1">
            <a:spLocks noChangeArrowheads="1"/>
          </p:cNvSpPr>
          <p:nvPr/>
        </p:nvSpPr>
        <p:spPr bwMode="auto">
          <a:xfrm>
            <a:off x="10375317" y="258295"/>
            <a:ext cx="1441263" cy="406494"/>
          </a:xfrm>
          <a:prstGeom prst="rect">
            <a:avLst/>
          </a:prstGeom>
          <a:noFill/>
          <a:ln w="9525">
            <a:noFill/>
            <a:miter lim="800000"/>
          </a:ln>
        </p:spPr>
        <p:txBody>
          <a:bodyPr lIns="0" tIns="0" rIns="0" bIns="0"/>
          <a:lstStyle/>
          <a:p>
            <a:pPr defTabSz="608965">
              <a:defRPr/>
            </a:pPr>
            <a:r>
              <a:rPr lang="en-US" sz="1335" dirty="0">
                <a:solidFill>
                  <a:srgbClr val="404040"/>
                </a:solidFill>
                <a:latin typeface="Arial" panose="020B0604020202020204" pitchFamily="34" charset="0"/>
                <a:ea typeface="Heiti SC Light"/>
                <a:cs typeface="Arial" panose="020B0604020202020204" pitchFamily="34" charset="0"/>
              </a:rPr>
              <a:t>Internal use only▲</a:t>
            </a:r>
            <a:endParaRPr kumimoji="1" lang="en-US" sz="1335" dirty="0">
              <a:solidFill>
                <a:srgbClr val="404040"/>
              </a:solidFill>
              <a:latin typeface="Arial" panose="020B0604020202020204" pitchFamily="34" charset="0"/>
              <a:ea typeface="Heiti SC Light"/>
              <a:cs typeface="Arial" panose="020B0604020202020204" pitchFamily="34" charset="0"/>
            </a:endParaRPr>
          </a:p>
        </p:txBody>
      </p:sp>
      <p:sp>
        <p:nvSpPr>
          <p:cNvPr id="32" name="文本占位符 2"/>
          <p:cNvSpPr>
            <a:spLocks noGrp="1"/>
          </p:cNvSpPr>
          <p:nvPr>
            <p:ph idx="12"/>
          </p:nvPr>
        </p:nvSpPr>
        <p:spPr>
          <a:xfrm>
            <a:off x="448124" y="1693827"/>
            <a:ext cx="11350206" cy="4463540"/>
          </a:xfrm>
          <a:prstGeom prst="rect">
            <a:avLst/>
          </a:prstGeom>
        </p:spPr>
        <p:txBody>
          <a:bodyPr rtlCol="0">
            <a:noAutofit/>
          </a:bodyPr>
          <a:lstStyle>
            <a:lvl1pPr>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1865"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stStyle>
          <a:p>
            <a:pPr lvl="0"/>
            <a:r>
              <a:rPr lang="zh-CN" altLang="en-US" smtClean="0"/>
              <a:t>单击此处编辑母版文本样式</a:t>
            </a:r>
          </a:p>
          <a:p>
            <a:pPr lvl="1"/>
            <a:r>
              <a:rPr lang="zh-CN" altLang="en-US" smtClean="0"/>
              <a:t>第二级</a:t>
            </a:r>
          </a:p>
        </p:txBody>
      </p:sp>
      <p:sp>
        <p:nvSpPr>
          <p:cNvPr id="33" name="标题 13"/>
          <p:cNvSpPr>
            <a:spLocks noGrp="1"/>
          </p:cNvSpPr>
          <p:nvPr>
            <p:ph type="title"/>
          </p:nvPr>
        </p:nvSpPr>
        <p:spPr>
          <a:xfrm>
            <a:off x="448124" y="548302"/>
            <a:ext cx="11350205" cy="965193"/>
          </a:xfrm>
        </p:spPr>
        <p:txBody>
          <a:bodyPr rtlCol="0">
            <a:noAutofit/>
          </a:bodyPr>
          <a:lstStyle>
            <a:lvl1pPr>
              <a:defRPr lang="zh-CN" altLang="en-US" b="1" dirty="0">
                <a:solidFill>
                  <a:srgbClr val="008FD4"/>
                </a:solidFill>
                <a:latin typeface="Arial" panose="020B0604020202020204" pitchFamily="34" charset="0"/>
                <a:cs typeface="Arial" panose="020B0604020202020204" pitchFamily="34" charset="0"/>
              </a:defRPr>
            </a:lvl1pPr>
          </a:lstStyle>
          <a:p>
            <a:pPr lvl="0"/>
            <a:r>
              <a:rPr lang="zh-CN" altLang="en-US" smtClean="0"/>
              <a:t>单击此处编辑母版标题样式</a:t>
            </a:r>
            <a:endParaRPr lang="zh-CN" altLang="en-US" dirty="0"/>
          </a:p>
        </p:txBody>
      </p:sp>
      <p:sp>
        <p:nvSpPr>
          <p:cNvPr id="18" name="TextBox 17"/>
          <p:cNvSpPr txBox="1">
            <a:spLocks noChangeArrowheads="1"/>
          </p:cNvSpPr>
          <p:nvPr userDrawn="1"/>
        </p:nvSpPr>
        <p:spPr bwMode="auto">
          <a:xfrm>
            <a:off x="5695209" y="6554718"/>
            <a:ext cx="1474032" cy="226536"/>
          </a:xfrm>
          <a:prstGeom prst="rect">
            <a:avLst/>
          </a:prstGeom>
          <a:noFill/>
          <a:ln w="9525">
            <a:noFill/>
            <a:miter lim="800000"/>
          </a:ln>
        </p:spPr>
        <p:txBody>
          <a:bodyPr lIns="0" tIns="0" rIns="0" bIns="0"/>
          <a:lstStyle/>
          <a:p>
            <a:pPr defTabSz="608965">
              <a:defRPr/>
            </a:pPr>
            <a:r>
              <a:rPr kumimoji="1" lang="en-US" sz="800" dirty="0">
                <a:solidFill>
                  <a:srgbClr val="7F7F7F"/>
                </a:solidFill>
                <a:latin typeface="Arial" panose="020B0604020202020204" pitchFamily="34" charset="0"/>
                <a:cs typeface="Arial" panose="020B0604020202020204" pitchFamily="34" charset="0"/>
              </a:rPr>
              <a:t>© ZTE </a:t>
            </a:r>
            <a:r>
              <a:rPr kumimoji="1" lang="en-US" sz="800" dirty="0" smtClean="0">
                <a:solidFill>
                  <a:srgbClr val="7F7F7F"/>
                </a:solidFill>
                <a:latin typeface="Arial" panose="020B0604020202020204" pitchFamily="34" charset="0"/>
                <a:cs typeface="Arial" panose="020B0604020202020204" pitchFamily="34" charset="0"/>
              </a:rPr>
              <a:t>All </a:t>
            </a:r>
            <a:r>
              <a:rPr kumimoji="1" lang="en-US" sz="800" dirty="0">
                <a:solidFill>
                  <a:srgbClr val="7F7F7F"/>
                </a:solidFill>
                <a:latin typeface="Arial" panose="020B0604020202020204" pitchFamily="34" charset="0"/>
                <a:cs typeface="Arial" panose="020B0604020202020204" pitchFamily="34" charset="0"/>
              </a:rPr>
              <a:t>rights reserved</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pic>
        <p:nvPicPr>
          <p:cNvPr id="5" name="Picture 3" descr="ZTE_ppt_design_0202-06.jpg"/>
          <p:cNvPicPr>
            <a:picLocks noChangeAspect="1"/>
          </p:cNvPicPr>
          <p:nvPr/>
        </p:nvPicPr>
        <p:blipFill>
          <a:blip r:embed="rId2"/>
          <a:srcRect/>
          <a:stretch>
            <a:fillRect/>
          </a:stretch>
        </p:blipFill>
        <p:spPr bwMode="auto">
          <a:xfrm>
            <a:off x="0" y="6374760"/>
            <a:ext cx="12190413" cy="516586"/>
          </a:xfrm>
          <a:prstGeom prst="rect">
            <a:avLst/>
          </a:prstGeom>
          <a:noFill/>
          <a:ln w="9525">
            <a:noFill/>
            <a:miter lim="800000"/>
            <a:headEnd/>
            <a:tailEnd/>
          </a:ln>
        </p:spPr>
      </p:pic>
      <p:sp>
        <p:nvSpPr>
          <p:cNvPr id="7" name="Slide Number Placeholder 5"/>
          <p:cNvSpPr>
            <a:spLocks noGrp="1"/>
          </p:cNvSpPr>
          <p:nvPr/>
        </p:nvSpPr>
        <p:spPr bwMode="auto">
          <a:xfrm>
            <a:off x="317459" y="6467915"/>
            <a:ext cx="558727" cy="486946"/>
          </a:xfrm>
          <a:prstGeom prst="rect">
            <a:avLst/>
          </a:prstGeom>
          <a:noFill/>
          <a:ln w="9525">
            <a:noFill/>
            <a:miter lim="800000"/>
          </a:ln>
        </p:spPr>
        <p:txBody>
          <a:bodyPr anchor="ctr"/>
          <a:lstStyle/>
          <a:p>
            <a:pPr defTabSz="608965">
              <a:defRPr/>
            </a:pPr>
            <a:fld id="{113F1D33-9059-47D3-954B-5D17F3B4270F}" type="slidenum">
              <a:rPr lang="en-US" sz="1065">
                <a:solidFill>
                  <a:srgbClr val="404040"/>
                </a:solidFill>
                <a:latin typeface="Arial" panose="020B0604020202020204" pitchFamily="34" charset="0"/>
                <a:cs typeface="Arial" panose="020B0604020202020204" pitchFamily="34" charset="0"/>
              </a:rPr>
              <a:pPr defTabSz="608965">
                <a:defRPr/>
              </a:pPr>
              <a:t>‹#›</a:t>
            </a:fld>
            <a:endParaRPr lang="en-US" sz="1065">
              <a:solidFill>
                <a:srgbClr val="404040"/>
              </a:solidFill>
              <a:latin typeface="Arial" panose="020B0604020202020204" pitchFamily="34" charset="0"/>
              <a:cs typeface="Arial" panose="020B0604020202020204" pitchFamily="34" charset="0"/>
            </a:endParaRPr>
          </a:p>
        </p:txBody>
      </p:sp>
      <p:sp>
        <p:nvSpPr>
          <p:cNvPr id="9"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6505">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6505">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ea typeface="Heiti SC Light"/>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22-24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6505">
              <a:defRPr/>
            </a:pPr>
            <a:endParaRPr lang="en-US" altLang="zh-CN" sz="1200" noProof="1">
              <a:solidFill>
                <a:srgbClr val="FFFFFF"/>
              </a:solidFill>
              <a:latin typeface="Arial" panose="020B0604020202020204" pitchFamily="34" charset="0"/>
              <a:ea typeface="Heiti SC Light"/>
              <a:cs typeface="Heiti SC Light"/>
            </a:endParaRPr>
          </a:p>
          <a:p>
            <a:pPr defTabSz="1246505">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：14-</a:t>
            </a:r>
            <a:r>
              <a:rPr lang="en-US" altLang="ja-JP" sz="1065" noProof="1">
                <a:solidFill>
                  <a:srgbClr val="FFFFFF"/>
                </a:solidFill>
                <a:latin typeface="Arial" panose="020B0604020202020204" pitchFamily="34" charset="0"/>
                <a:ea typeface="Heiti SC Light"/>
                <a:cs typeface="Heiti SC Light"/>
              </a:rPr>
              <a:t>18pt</a:t>
            </a:r>
          </a:p>
          <a:p>
            <a:pPr defTabSz="1246505">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grpSp>
        <p:nvGrpSpPr>
          <p:cNvPr id="10" name="组 5"/>
          <p:cNvGrpSpPr/>
          <p:nvPr/>
        </p:nvGrpSpPr>
        <p:grpSpPr bwMode="auto">
          <a:xfrm>
            <a:off x="12484593" y="5136223"/>
            <a:ext cx="1856074" cy="1318989"/>
            <a:chOff x="9286278" y="1725515"/>
            <a:chExt cx="1392554" cy="989008"/>
          </a:xfrm>
        </p:grpSpPr>
        <p:grpSp>
          <p:nvGrpSpPr>
            <p:cNvPr id="11" name="组 6"/>
            <p:cNvGrpSpPr/>
            <p:nvPr/>
          </p:nvGrpSpPr>
          <p:grpSpPr bwMode="auto">
            <a:xfrm>
              <a:off x="9286278" y="1725515"/>
              <a:ext cx="935250" cy="253999"/>
              <a:chOff x="9286278" y="1725515"/>
              <a:chExt cx="935250" cy="253999"/>
            </a:xfrm>
          </p:grpSpPr>
          <p:sp>
            <p:nvSpPr>
              <p:cNvPr id="17"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8"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12" name="组 9"/>
            <p:cNvGrpSpPr/>
            <p:nvPr/>
          </p:nvGrpSpPr>
          <p:grpSpPr bwMode="auto">
            <a:xfrm>
              <a:off x="9286278" y="2098576"/>
              <a:ext cx="1198835" cy="253999"/>
              <a:chOff x="9286278" y="2098576"/>
              <a:chExt cx="1198835" cy="253999"/>
            </a:xfrm>
          </p:grpSpPr>
          <p:sp>
            <p:nvSpPr>
              <p:cNvPr id="15"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6"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13"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4"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26" name="文本占位符 2"/>
          <p:cNvSpPr>
            <a:spLocks noGrp="1"/>
          </p:cNvSpPr>
          <p:nvPr>
            <p:ph idx="12"/>
          </p:nvPr>
        </p:nvSpPr>
        <p:spPr>
          <a:xfrm>
            <a:off x="6328978" y="1693827"/>
            <a:ext cx="5469351" cy="4463540"/>
          </a:xfrm>
          <a:prstGeom prst="rect">
            <a:avLst/>
          </a:prstGeom>
        </p:spPr>
        <p:txBody>
          <a:bodyPr rtlCol="0">
            <a:noAutofit/>
          </a:bodyPr>
          <a:lstStyle>
            <a:lvl1pPr>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1865"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stStyle>
          <a:p>
            <a:pPr lvl="0"/>
            <a:r>
              <a:rPr lang="zh-CN" altLang="en-US" smtClean="0"/>
              <a:t>单击此处编辑母版文本样式</a:t>
            </a:r>
          </a:p>
          <a:p>
            <a:pPr lvl="1"/>
            <a:r>
              <a:rPr lang="zh-CN" altLang="en-US" smtClean="0"/>
              <a:t>第二级</a:t>
            </a:r>
          </a:p>
        </p:txBody>
      </p:sp>
      <p:sp>
        <p:nvSpPr>
          <p:cNvPr id="27" name="文本占位符 2"/>
          <p:cNvSpPr>
            <a:spLocks noGrp="1"/>
          </p:cNvSpPr>
          <p:nvPr>
            <p:ph idx="13"/>
          </p:nvPr>
        </p:nvSpPr>
        <p:spPr>
          <a:xfrm>
            <a:off x="448124" y="1693827"/>
            <a:ext cx="5469353" cy="4463540"/>
          </a:xfrm>
          <a:prstGeom prst="rect">
            <a:avLst/>
          </a:prstGeom>
        </p:spPr>
        <p:txBody>
          <a:bodyPr rtlCol="0">
            <a:noAutofit/>
          </a:bodyPr>
          <a:lstStyle>
            <a:lvl1pPr>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1865"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stStyle>
          <a:p>
            <a:pPr lvl="0"/>
            <a:r>
              <a:rPr lang="zh-CN" altLang="en-US" smtClean="0"/>
              <a:t>单击此处编辑母版文本样式</a:t>
            </a:r>
          </a:p>
          <a:p>
            <a:pPr lvl="1"/>
            <a:r>
              <a:rPr lang="zh-CN" altLang="en-US" smtClean="0"/>
              <a:t>第二级</a:t>
            </a:r>
          </a:p>
        </p:txBody>
      </p:sp>
      <p:sp>
        <p:nvSpPr>
          <p:cNvPr id="28" name="标题 13"/>
          <p:cNvSpPr>
            <a:spLocks noGrp="1"/>
          </p:cNvSpPr>
          <p:nvPr>
            <p:ph type="title"/>
          </p:nvPr>
        </p:nvSpPr>
        <p:spPr>
          <a:xfrm>
            <a:off x="448124" y="548302"/>
            <a:ext cx="11350205" cy="965193"/>
          </a:xfrm>
        </p:spPr>
        <p:txBody>
          <a:bodyPr rtlCol="0">
            <a:noAutofit/>
          </a:bodyPr>
          <a:lstStyle>
            <a:lvl1pPr>
              <a:defRPr lang="zh-CN" altLang="en-US" b="1" dirty="0">
                <a:solidFill>
                  <a:srgbClr val="008FD4"/>
                </a:solidFill>
                <a:latin typeface="Arial" panose="020B0604020202020204" pitchFamily="34" charset="0"/>
                <a:cs typeface="Arial" panose="020B0604020202020204" pitchFamily="34" charset="0"/>
              </a:defRPr>
            </a:lvl1pPr>
          </a:lstStyle>
          <a:p>
            <a:pPr lvl="0"/>
            <a:r>
              <a:rPr lang="zh-CN" altLang="en-US" smtClean="0"/>
              <a:t>单击此处编辑母版标题样式</a:t>
            </a:r>
            <a:endParaRPr lang="zh-CN" altLang="en-US" dirty="0"/>
          </a:p>
        </p:txBody>
      </p:sp>
      <p:sp>
        <p:nvSpPr>
          <p:cNvPr id="19" name="TextBox 18"/>
          <p:cNvSpPr txBox="1">
            <a:spLocks noChangeArrowheads="1"/>
          </p:cNvSpPr>
          <p:nvPr userDrawn="1"/>
        </p:nvSpPr>
        <p:spPr bwMode="auto">
          <a:xfrm>
            <a:off x="10375317" y="258295"/>
            <a:ext cx="1441263" cy="406494"/>
          </a:xfrm>
          <a:prstGeom prst="rect">
            <a:avLst/>
          </a:prstGeom>
          <a:noFill/>
          <a:ln w="9525">
            <a:noFill/>
            <a:miter lim="800000"/>
          </a:ln>
        </p:spPr>
        <p:txBody>
          <a:bodyPr lIns="0" tIns="0" rIns="0" bIns="0"/>
          <a:lstStyle/>
          <a:p>
            <a:pPr defTabSz="608965">
              <a:defRPr/>
            </a:pPr>
            <a:r>
              <a:rPr lang="en-US" sz="1335" dirty="0">
                <a:solidFill>
                  <a:srgbClr val="404040"/>
                </a:solidFill>
                <a:latin typeface="Arial" panose="020B0604020202020204" pitchFamily="34" charset="0"/>
                <a:ea typeface="Heiti SC Light"/>
                <a:cs typeface="Arial" panose="020B0604020202020204" pitchFamily="34" charset="0"/>
              </a:rPr>
              <a:t>Internal use only▲</a:t>
            </a:r>
            <a:endParaRPr kumimoji="1" lang="en-US" sz="1335" dirty="0">
              <a:solidFill>
                <a:srgbClr val="404040"/>
              </a:solidFill>
              <a:latin typeface="Arial" panose="020B0604020202020204" pitchFamily="34" charset="0"/>
              <a:ea typeface="Heiti SC Light"/>
              <a:cs typeface="Arial" panose="020B0604020202020204" pitchFamily="34" charset="0"/>
            </a:endParaRPr>
          </a:p>
        </p:txBody>
      </p:sp>
      <p:sp>
        <p:nvSpPr>
          <p:cNvPr id="20" name="TextBox 19"/>
          <p:cNvSpPr txBox="1">
            <a:spLocks noChangeArrowheads="1"/>
          </p:cNvSpPr>
          <p:nvPr userDrawn="1"/>
        </p:nvSpPr>
        <p:spPr bwMode="auto">
          <a:xfrm>
            <a:off x="5695209" y="6554718"/>
            <a:ext cx="1474032" cy="226536"/>
          </a:xfrm>
          <a:prstGeom prst="rect">
            <a:avLst/>
          </a:prstGeom>
          <a:noFill/>
          <a:ln w="9525">
            <a:noFill/>
            <a:miter lim="800000"/>
          </a:ln>
        </p:spPr>
        <p:txBody>
          <a:bodyPr lIns="0" tIns="0" rIns="0" bIns="0"/>
          <a:lstStyle/>
          <a:p>
            <a:pPr defTabSz="608965">
              <a:defRPr/>
            </a:pPr>
            <a:r>
              <a:rPr kumimoji="1" lang="en-US" sz="800" dirty="0">
                <a:solidFill>
                  <a:srgbClr val="7F7F7F"/>
                </a:solidFill>
                <a:latin typeface="Arial" panose="020B0604020202020204" pitchFamily="34" charset="0"/>
                <a:cs typeface="Arial" panose="020B0604020202020204" pitchFamily="34" charset="0"/>
              </a:rPr>
              <a:t>© ZTE </a:t>
            </a:r>
            <a:r>
              <a:rPr kumimoji="1" lang="en-US" sz="800" dirty="0" smtClean="0">
                <a:solidFill>
                  <a:srgbClr val="7F7F7F"/>
                </a:solidFill>
                <a:latin typeface="Arial" panose="020B0604020202020204" pitchFamily="34" charset="0"/>
                <a:cs typeface="Arial" panose="020B0604020202020204" pitchFamily="34" charset="0"/>
              </a:rPr>
              <a:t>All </a:t>
            </a:r>
            <a:r>
              <a:rPr kumimoji="1" lang="en-US" sz="800" dirty="0">
                <a:solidFill>
                  <a:srgbClr val="7F7F7F"/>
                </a:solidFill>
                <a:latin typeface="Arial" panose="020B0604020202020204" pitchFamily="34" charset="0"/>
                <a:cs typeface="Arial" panose="020B0604020202020204" pitchFamily="34" charset="0"/>
              </a:rPr>
              <a:t>rights reserved</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内容">
    <p:spTree>
      <p:nvGrpSpPr>
        <p:cNvPr id="1" name=""/>
        <p:cNvGrpSpPr/>
        <p:nvPr/>
      </p:nvGrpSpPr>
      <p:grpSpPr>
        <a:xfrm>
          <a:off x="0" y="0"/>
          <a:ext cx="0" cy="0"/>
          <a:chOff x="0" y="0"/>
          <a:chExt cx="0" cy="0"/>
        </a:xfrm>
      </p:grpSpPr>
      <p:pic>
        <p:nvPicPr>
          <p:cNvPr id="5" name="Picture 3" descr="ZTE_ppt_design_0202-06.jpg"/>
          <p:cNvPicPr>
            <a:picLocks noChangeAspect="1"/>
          </p:cNvPicPr>
          <p:nvPr/>
        </p:nvPicPr>
        <p:blipFill>
          <a:blip r:embed="rId2"/>
          <a:srcRect/>
          <a:stretch>
            <a:fillRect/>
          </a:stretch>
        </p:blipFill>
        <p:spPr bwMode="auto">
          <a:xfrm>
            <a:off x="0" y="6374760"/>
            <a:ext cx="12190413" cy="516586"/>
          </a:xfrm>
          <a:prstGeom prst="rect">
            <a:avLst/>
          </a:prstGeom>
          <a:noFill/>
          <a:ln w="9525">
            <a:noFill/>
            <a:miter lim="800000"/>
            <a:headEnd/>
            <a:tailEnd/>
          </a:ln>
        </p:spPr>
      </p:pic>
      <p:sp>
        <p:nvSpPr>
          <p:cNvPr id="6" name="TextBox 5"/>
          <p:cNvSpPr txBox="1">
            <a:spLocks noChangeArrowheads="1"/>
          </p:cNvSpPr>
          <p:nvPr/>
        </p:nvSpPr>
        <p:spPr bwMode="auto">
          <a:xfrm>
            <a:off x="5695209" y="6554718"/>
            <a:ext cx="1474032" cy="226536"/>
          </a:xfrm>
          <a:prstGeom prst="rect">
            <a:avLst/>
          </a:prstGeom>
          <a:noFill/>
          <a:ln w="9525">
            <a:noFill/>
            <a:miter lim="800000"/>
          </a:ln>
        </p:spPr>
        <p:txBody>
          <a:bodyPr lIns="0" tIns="0" rIns="0" bIns="0"/>
          <a:lstStyle/>
          <a:p>
            <a:pPr defTabSz="608965">
              <a:defRPr/>
            </a:pPr>
            <a:r>
              <a:rPr kumimoji="1" lang="en-US" sz="800" dirty="0">
                <a:solidFill>
                  <a:srgbClr val="7F7F7F"/>
                </a:solidFill>
                <a:latin typeface="Arial" panose="020B0604020202020204" pitchFamily="34" charset="0"/>
                <a:cs typeface="Arial" panose="020B0604020202020204" pitchFamily="34" charset="0"/>
              </a:rPr>
              <a:t>© ZTE </a:t>
            </a:r>
            <a:r>
              <a:rPr kumimoji="1" lang="en-US" sz="800" dirty="0" smtClean="0">
                <a:solidFill>
                  <a:srgbClr val="7F7F7F"/>
                </a:solidFill>
                <a:latin typeface="Arial" panose="020B0604020202020204" pitchFamily="34" charset="0"/>
                <a:cs typeface="Arial" panose="020B0604020202020204" pitchFamily="34" charset="0"/>
              </a:rPr>
              <a:t>All </a:t>
            </a:r>
            <a:r>
              <a:rPr kumimoji="1" lang="en-US" sz="800" dirty="0">
                <a:solidFill>
                  <a:srgbClr val="7F7F7F"/>
                </a:solidFill>
                <a:latin typeface="Arial" panose="020B0604020202020204" pitchFamily="34" charset="0"/>
                <a:cs typeface="Arial" panose="020B0604020202020204" pitchFamily="34" charset="0"/>
              </a:rPr>
              <a:t>rights reserved</a:t>
            </a:r>
          </a:p>
        </p:txBody>
      </p:sp>
      <p:sp>
        <p:nvSpPr>
          <p:cNvPr id="7" name="Slide Number Placeholder 5"/>
          <p:cNvSpPr>
            <a:spLocks noGrp="1"/>
          </p:cNvSpPr>
          <p:nvPr/>
        </p:nvSpPr>
        <p:spPr bwMode="auto">
          <a:xfrm>
            <a:off x="317459" y="6467915"/>
            <a:ext cx="558727" cy="486946"/>
          </a:xfrm>
          <a:prstGeom prst="rect">
            <a:avLst/>
          </a:prstGeom>
          <a:noFill/>
          <a:ln w="9525">
            <a:noFill/>
            <a:miter lim="800000"/>
          </a:ln>
        </p:spPr>
        <p:txBody>
          <a:bodyPr anchor="ctr"/>
          <a:lstStyle/>
          <a:p>
            <a:pPr defTabSz="608965">
              <a:defRPr/>
            </a:pPr>
            <a:fld id="{D9DD1A95-C1D4-4F9A-857F-0557B7623FF8}" type="slidenum">
              <a:rPr lang="en-US" sz="1065">
                <a:solidFill>
                  <a:srgbClr val="404040"/>
                </a:solidFill>
                <a:latin typeface="Arial" panose="020B0604020202020204" pitchFamily="34" charset="0"/>
                <a:cs typeface="Arial" panose="020B0604020202020204" pitchFamily="34" charset="0"/>
              </a:rPr>
              <a:pPr defTabSz="608965">
                <a:defRPr/>
              </a:pPr>
              <a:t>‹#›</a:t>
            </a:fld>
            <a:endParaRPr lang="en-US" sz="1065">
              <a:solidFill>
                <a:srgbClr val="404040"/>
              </a:solidFill>
              <a:latin typeface="Arial" panose="020B0604020202020204" pitchFamily="34" charset="0"/>
              <a:cs typeface="Arial" panose="020B0604020202020204" pitchFamily="34" charset="0"/>
            </a:endParaRPr>
          </a:p>
        </p:txBody>
      </p:sp>
      <p:sp>
        <p:nvSpPr>
          <p:cNvPr id="8"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6505">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6505">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ea typeface="Heiti SC Light"/>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22-24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6505">
              <a:defRPr/>
            </a:pPr>
            <a:endParaRPr lang="en-US" altLang="zh-CN" sz="1200" noProof="1">
              <a:solidFill>
                <a:srgbClr val="FFFFFF"/>
              </a:solidFill>
              <a:latin typeface="Arial" panose="020B0604020202020204" pitchFamily="34" charset="0"/>
              <a:ea typeface="Heiti SC Light"/>
              <a:cs typeface="Heiti SC Light"/>
            </a:endParaRPr>
          </a:p>
          <a:p>
            <a:pPr defTabSz="1246505">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6505">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6505">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：14-</a:t>
            </a:r>
            <a:r>
              <a:rPr lang="en-US" altLang="ja-JP" sz="1065" noProof="1">
                <a:solidFill>
                  <a:srgbClr val="FFFFFF"/>
                </a:solidFill>
                <a:latin typeface="Arial" panose="020B0604020202020204" pitchFamily="34" charset="0"/>
                <a:ea typeface="Heiti SC Light"/>
                <a:cs typeface="Heiti SC Light"/>
              </a:rPr>
              <a:t>18pt</a:t>
            </a:r>
          </a:p>
          <a:p>
            <a:pPr defTabSz="1246505">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grpSp>
        <p:nvGrpSpPr>
          <p:cNvPr id="9" name="组 5"/>
          <p:cNvGrpSpPr/>
          <p:nvPr/>
        </p:nvGrpSpPr>
        <p:grpSpPr bwMode="auto">
          <a:xfrm>
            <a:off x="12484593" y="5136223"/>
            <a:ext cx="1856074" cy="1318989"/>
            <a:chOff x="9286278" y="1725515"/>
            <a:chExt cx="1392554" cy="989008"/>
          </a:xfrm>
        </p:grpSpPr>
        <p:grpSp>
          <p:nvGrpSpPr>
            <p:cNvPr id="10" name="组 6"/>
            <p:cNvGrpSpPr/>
            <p:nvPr/>
          </p:nvGrpSpPr>
          <p:grpSpPr bwMode="auto">
            <a:xfrm>
              <a:off x="9286278" y="1725515"/>
              <a:ext cx="935250" cy="253999"/>
              <a:chOff x="9286278" y="1725515"/>
              <a:chExt cx="935250" cy="253999"/>
            </a:xfrm>
          </p:grpSpPr>
          <p:sp>
            <p:nvSpPr>
              <p:cNvPr id="16"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7"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11" name="组 9"/>
            <p:cNvGrpSpPr/>
            <p:nvPr/>
          </p:nvGrpSpPr>
          <p:grpSpPr bwMode="auto">
            <a:xfrm>
              <a:off x="9286278" y="2098576"/>
              <a:ext cx="1198835" cy="253999"/>
              <a:chOff x="9286278" y="2098576"/>
              <a:chExt cx="1198835" cy="253999"/>
            </a:xfrm>
          </p:grpSpPr>
          <p:sp>
            <p:nvSpPr>
              <p:cNvPr id="14" name="矩形 13"/>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5"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12" name="矩形 11"/>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3"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23" name="文本占位符 2"/>
          <p:cNvSpPr>
            <a:spLocks noGrp="1"/>
          </p:cNvSpPr>
          <p:nvPr>
            <p:ph idx="11"/>
          </p:nvPr>
        </p:nvSpPr>
        <p:spPr>
          <a:xfrm>
            <a:off x="7570211" y="1693827"/>
            <a:ext cx="4228118" cy="4463540"/>
          </a:xfrm>
          <a:prstGeom prst="rect">
            <a:avLst/>
          </a:prstGeom>
        </p:spPr>
        <p:txBody>
          <a:bodyPr rtlCol="0">
            <a:noAutofit/>
          </a:bodyPr>
          <a:lstStyle>
            <a:lvl1pPr>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1865"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stStyle>
          <a:p>
            <a:pPr lvl="0"/>
            <a:r>
              <a:rPr lang="zh-CN" altLang="en-US" smtClean="0"/>
              <a:t>单击此处编辑母版文本样式</a:t>
            </a:r>
          </a:p>
          <a:p>
            <a:pPr lvl="1"/>
            <a:r>
              <a:rPr lang="zh-CN" altLang="en-US" smtClean="0"/>
              <a:t>第二级</a:t>
            </a:r>
          </a:p>
        </p:txBody>
      </p:sp>
      <p:sp>
        <p:nvSpPr>
          <p:cNvPr id="25" name="文本占位符 2"/>
          <p:cNvSpPr>
            <a:spLocks noGrp="1"/>
          </p:cNvSpPr>
          <p:nvPr>
            <p:ph idx="12"/>
          </p:nvPr>
        </p:nvSpPr>
        <p:spPr>
          <a:xfrm>
            <a:off x="448124" y="1693827"/>
            <a:ext cx="6721118" cy="4463540"/>
          </a:xfrm>
          <a:prstGeom prst="rect">
            <a:avLst/>
          </a:prstGeom>
        </p:spPr>
        <p:txBody>
          <a:bodyPr rtlCol="0">
            <a:noAutofit/>
          </a:bodyPr>
          <a:lstStyle>
            <a:lvl1pPr>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1865"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stStyle>
          <a:p>
            <a:pPr lvl="0"/>
            <a:r>
              <a:rPr lang="zh-CN" altLang="en-US" smtClean="0"/>
              <a:t>单击此处编辑母版文本样式</a:t>
            </a:r>
          </a:p>
          <a:p>
            <a:pPr lvl="1"/>
            <a:r>
              <a:rPr lang="zh-CN" altLang="en-US" smtClean="0"/>
              <a:t>第二级</a:t>
            </a:r>
          </a:p>
        </p:txBody>
      </p:sp>
      <p:sp>
        <p:nvSpPr>
          <p:cNvPr id="26" name="标题 13"/>
          <p:cNvSpPr>
            <a:spLocks noGrp="1"/>
          </p:cNvSpPr>
          <p:nvPr>
            <p:ph type="title"/>
          </p:nvPr>
        </p:nvSpPr>
        <p:spPr>
          <a:xfrm>
            <a:off x="448124" y="548302"/>
            <a:ext cx="11350205" cy="965193"/>
          </a:xfrm>
        </p:spPr>
        <p:txBody>
          <a:bodyPr rtlCol="0">
            <a:noAutofit/>
          </a:bodyPr>
          <a:lstStyle>
            <a:lvl1pPr>
              <a:defRPr lang="zh-CN" altLang="en-US" b="1" dirty="0">
                <a:solidFill>
                  <a:srgbClr val="008FD4"/>
                </a:solidFill>
                <a:latin typeface="Arial" panose="020B0604020202020204" pitchFamily="34" charset="0"/>
                <a:cs typeface="Arial" panose="020B0604020202020204" pitchFamily="34" charset="0"/>
              </a:defRPr>
            </a:lvl1pPr>
          </a:lstStyle>
          <a:p>
            <a:pPr lvl="0"/>
            <a:r>
              <a:rPr lang="zh-CN" altLang="en-US" smtClean="0"/>
              <a:t>单击此处编辑母版标题样式</a:t>
            </a:r>
            <a:endParaRPr lang="zh-CN" altLang="en-US" dirty="0"/>
          </a:p>
        </p:txBody>
      </p:sp>
      <p:sp>
        <p:nvSpPr>
          <p:cNvPr id="19" name="TextBox 18"/>
          <p:cNvSpPr txBox="1">
            <a:spLocks noChangeArrowheads="1"/>
          </p:cNvSpPr>
          <p:nvPr userDrawn="1"/>
        </p:nvSpPr>
        <p:spPr bwMode="auto">
          <a:xfrm>
            <a:off x="10375317" y="258295"/>
            <a:ext cx="1441263" cy="406494"/>
          </a:xfrm>
          <a:prstGeom prst="rect">
            <a:avLst/>
          </a:prstGeom>
          <a:noFill/>
          <a:ln w="9525">
            <a:noFill/>
            <a:miter lim="800000"/>
          </a:ln>
        </p:spPr>
        <p:txBody>
          <a:bodyPr lIns="0" tIns="0" rIns="0" bIns="0"/>
          <a:lstStyle/>
          <a:p>
            <a:pPr defTabSz="608965">
              <a:defRPr/>
            </a:pPr>
            <a:r>
              <a:rPr lang="en-US" sz="1335" dirty="0">
                <a:solidFill>
                  <a:srgbClr val="404040"/>
                </a:solidFill>
                <a:latin typeface="Arial" panose="020B0604020202020204" pitchFamily="34" charset="0"/>
                <a:ea typeface="Heiti SC Light"/>
                <a:cs typeface="Arial" panose="020B0604020202020204" pitchFamily="34" charset="0"/>
              </a:rPr>
              <a:t>Internal use only▲</a:t>
            </a:r>
            <a:endParaRPr kumimoji="1" lang="en-US" sz="1335" dirty="0">
              <a:solidFill>
                <a:srgbClr val="404040"/>
              </a:solidFill>
              <a:latin typeface="Arial" panose="020B0604020202020204" pitchFamily="34" charset="0"/>
              <a:ea typeface="Heiti SC Light"/>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内容">
    <p:spTree>
      <p:nvGrpSpPr>
        <p:cNvPr id="1" name=""/>
        <p:cNvGrpSpPr/>
        <p:nvPr/>
      </p:nvGrpSpPr>
      <p:grpSpPr>
        <a:xfrm>
          <a:off x="0" y="0"/>
          <a:ext cx="0" cy="0"/>
          <a:chOff x="0" y="0"/>
          <a:chExt cx="0" cy="0"/>
        </a:xfrm>
      </p:grpSpPr>
      <p:pic>
        <p:nvPicPr>
          <p:cNvPr id="14" name="Picture 15" descr="ZTE_ppt_design_0202-06.jpg"/>
          <p:cNvPicPr>
            <a:picLocks noChangeAspect="1"/>
          </p:cNvPicPr>
          <p:nvPr/>
        </p:nvPicPr>
        <p:blipFill>
          <a:blip r:embed="rId2"/>
          <a:srcRect/>
          <a:stretch>
            <a:fillRect/>
          </a:stretch>
        </p:blipFill>
        <p:spPr bwMode="auto">
          <a:xfrm>
            <a:off x="0" y="6374760"/>
            <a:ext cx="12190413" cy="516586"/>
          </a:xfrm>
          <a:prstGeom prst="rect">
            <a:avLst/>
          </a:prstGeom>
          <a:noFill/>
          <a:ln w="9525">
            <a:noFill/>
            <a:miter lim="800000"/>
            <a:headEnd/>
            <a:tailEnd/>
          </a:ln>
        </p:spPr>
      </p:pic>
      <p:sp>
        <p:nvSpPr>
          <p:cNvPr id="15" name="TextBox 16"/>
          <p:cNvSpPr txBox="1">
            <a:spLocks noChangeArrowheads="1"/>
          </p:cNvSpPr>
          <p:nvPr/>
        </p:nvSpPr>
        <p:spPr bwMode="auto">
          <a:xfrm>
            <a:off x="5485487" y="6489156"/>
            <a:ext cx="3362398" cy="226536"/>
          </a:xfrm>
          <a:prstGeom prst="rect">
            <a:avLst/>
          </a:prstGeom>
          <a:noFill/>
          <a:ln w="9525">
            <a:noFill/>
            <a:miter lim="800000"/>
          </a:ln>
        </p:spPr>
        <p:txBody>
          <a:bodyPr lIns="0" tIns="0" rIns="0" bIns="0"/>
          <a:lstStyle/>
          <a:p>
            <a:pPr algn="ctr" defTabSz="608965">
              <a:defRPr/>
            </a:pPr>
            <a:r>
              <a:rPr kumimoji="1" lang="en-US" sz="1335" b="1" dirty="0" smtClean="0">
                <a:solidFill>
                  <a:srgbClr val="8064A2">
                    <a:lumMod val="50000"/>
                  </a:srgbClr>
                </a:solidFill>
                <a:latin typeface="Arial" panose="020B0604020202020204" pitchFamily="34" charset="0"/>
                <a:cs typeface="Arial" panose="020B0604020202020204" pitchFamily="34" charset="0"/>
              </a:rPr>
              <a:t>ZTE internal and confidential</a:t>
            </a:r>
            <a:endParaRPr kumimoji="1" lang="en-US" sz="1335" b="1" dirty="0">
              <a:solidFill>
                <a:srgbClr val="8064A2">
                  <a:lumMod val="50000"/>
                </a:srgbClr>
              </a:solidFill>
              <a:latin typeface="Arial" panose="020B0604020202020204" pitchFamily="34" charset="0"/>
              <a:cs typeface="Arial" panose="020B0604020202020204" pitchFamily="34" charset="0"/>
            </a:endParaRPr>
          </a:p>
        </p:txBody>
      </p:sp>
      <p:sp>
        <p:nvSpPr>
          <p:cNvPr id="16" name="Slide Number Placeholder 5"/>
          <p:cNvSpPr>
            <a:spLocks noGrp="1"/>
          </p:cNvSpPr>
          <p:nvPr/>
        </p:nvSpPr>
        <p:spPr bwMode="auto">
          <a:xfrm>
            <a:off x="159799" y="6546748"/>
            <a:ext cx="558727" cy="391673"/>
          </a:xfrm>
          <a:prstGeom prst="rect">
            <a:avLst/>
          </a:prstGeom>
          <a:noFill/>
          <a:ln w="9525">
            <a:noFill/>
            <a:miter lim="800000"/>
          </a:ln>
        </p:spPr>
        <p:txBody>
          <a:bodyPr lIns="121845" tIns="60921" rIns="121845" bIns="60921" anchor="ctr"/>
          <a:lstStyle/>
          <a:p>
            <a:pPr algn="ctr" defTabSz="608965">
              <a:defRPr/>
            </a:pPr>
            <a:fld id="{0171E16C-D319-4B78-8C6C-188CCEBE712C}" type="slidenum">
              <a:rPr lang="en-US" sz="1465" b="1">
                <a:solidFill>
                  <a:srgbClr val="404040"/>
                </a:solidFill>
                <a:latin typeface="Arial" panose="020B0604020202020204" pitchFamily="34" charset="0"/>
                <a:cs typeface="Arial" panose="020B0604020202020204" pitchFamily="34" charset="0"/>
              </a:rPr>
              <a:pPr algn="ctr" defTabSz="608965">
                <a:defRPr/>
              </a:pPr>
              <a:t>‹#›</a:t>
            </a:fld>
            <a:endParaRPr lang="en-US" sz="1465" b="1" dirty="0">
              <a:solidFill>
                <a:srgbClr val="404040"/>
              </a:solidFill>
              <a:latin typeface="Arial" panose="020B0604020202020204" pitchFamily="34" charset="0"/>
              <a:cs typeface="Arial" panose="020B0604020202020204" pitchFamily="34" charset="0"/>
            </a:endParaRPr>
          </a:p>
        </p:txBody>
      </p:sp>
      <p:sp>
        <p:nvSpPr>
          <p:cNvPr id="17" name="TextBox 16"/>
          <p:cNvSpPr txBox="1"/>
          <p:nvPr userDrawn="1"/>
        </p:nvSpPr>
        <p:spPr>
          <a:xfrm>
            <a:off x="12270363" y="3589268"/>
            <a:ext cx="2185016" cy="432201"/>
          </a:xfrm>
          <a:prstGeom prst="rect">
            <a:avLst/>
          </a:prstGeom>
          <a:noFill/>
          <a:ln>
            <a:noFill/>
          </a:ln>
        </p:spPr>
        <p:txBody>
          <a:bodyPr wrap="square" lIns="143913" tIns="0" rIns="124513" bIns="62261" anchor="t" anchorCtr="0">
            <a:spAutoFit/>
          </a:bodyPr>
          <a:lstStyle/>
          <a:p>
            <a:pPr defTabSz="1245870"/>
            <a:r>
              <a:rPr lang="en-US" altLang="zh-CN" sz="1200" i="1" noProof="1" smtClean="0">
                <a:solidFill>
                  <a:prstClr val="white"/>
                </a:solidFill>
                <a:latin typeface="Calibri" panose="020F0502020204030204"/>
                <a:ea typeface="微软雅黑" panose="020B0503020204020204" pitchFamily="34" charset="-122"/>
                <a:cs typeface="Arial" panose="020B0604020202020204"/>
              </a:rPr>
              <a:t>ZTE Blue</a:t>
            </a:r>
          </a:p>
          <a:p>
            <a:pPr defTabSz="1245870"/>
            <a:r>
              <a:rPr lang="en-US" altLang="zh-CN" sz="1200" i="1" noProof="1" smtClean="0">
                <a:solidFill>
                  <a:prstClr val="white"/>
                </a:solidFill>
                <a:latin typeface="Calibri" panose="020F0502020204030204"/>
                <a:ea typeface="微软雅黑" panose="020B0503020204020204" pitchFamily="34" charset="-122"/>
                <a:cs typeface="Arial" panose="020B0604020202020204"/>
              </a:rPr>
              <a:t>[R0-G142-B211]</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18" name="矩形 17"/>
          <p:cNvSpPr/>
          <p:nvPr userDrawn="1"/>
        </p:nvSpPr>
        <p:spPr>
          <a:xfrm>
            <a:off x="12402531" y="3986958"/>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387" tIns="45691" rIns="91387" bIns="45691" rtlCol="0" anchor="ctr"/>
          <a:lstStyle/>
          <a:p>
            <a:pPr algn="ctr" defTabSz="608965"/>
            <a:endParaRPr lang="zh-CN" altLang="en-US">
              <a:solidFill>
                <a:prstClr val="white"/>
              </a:solidFill>
            </a:endParaRPr>
          </a:p>
        </p:txBody>
      </p:sp>
      <p:sp>
        <p:nvSpPr>
          <p:cNvPr id="19" name="矩形 18"/>
          <p:cNvSpPr/>
          <p:nvPr userDrawn="1"/>
        </p:nvSpPr>
        <p:spPr>
          <a:xfrm>
            <a:off x="12402531" y="5139111"/>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387" tIns="45691" rIns="91387" bIns="45691" rtlCol="0" anchor="ctr"/>
          <a:lstStyle/>
          <a:p>
            <a:pPr algn="ctr" defTabSz="608965"/>
            <a:endParaRPr lang="zh-CN" altLang="en-US">
              <a:solidFill>
                <a:prstClr val="white"/>
              </a:solidFill>
            </a:endParaRPr>
          </a:p>
        </p:txBody>
      </p:sp>
      <p:sp>
        <p:nvSpPr>
          <p:cNvPr id="20" name="TextBox 19"/>
          <p:cNvSpPr txBox="1"/>
          <p:nvPr userDrawn="1"/>
        </p:nvSpPr>
        <p:spPr>
          <a:xfrm>
            <a:off x="12270363" y="4742415"/>
            <a:ext cx="2185016" cy="432201"/>
          </a:xfrm>
          <a:prstGeom prst="rect">
            <a:avLst/>
          </a:prstGeom>
          <a:noFill/>
          <a:ln>
            <a:noFill/>
          </a:ln>
        </p:spPr>
        <p:txBody>
          <a:bodyPr wrap="square" lIns="143913" tIns="0" rIns="124513" bIns="62261" anchor="t" anchorCtr="0">
            <a:spAutoFit/>
          </a:bodyPr>
          <a:lstStyle/>
          <a:p>
            <a:pPr defTabSz="1245870"/>
            <a:r>
              <a:rPr lang="en-US" altLang="zh-CN" sz="1200" i="1" noProof="1" smtClean="0">
                <a:solidFill>
                  <a:prstClr val="white"/>
                </a:solidFill>
                <a:latin typeface="Calibri" panose="020F0502020204030204"/>
                <a:ea typeface="微软雅黑" panose="020B0503020204020204" pitchFamily="34" charset="-122"/>
                <a:cs typeface="Arial" panose="020B0604020202020204"/>
              </a:rPr>
              <a:t>ZTE Green</a:t>
            </a:r>
          </a:p>
          <a:p>
            <a:pPr defTabSz="1245870"/>
            <a:r>
              <a:rPr lang="en-US" altLang="zh-CN" sz="1200" i="1" noProof="1" smtClean="0">
                <a:solidFill>
                  <a:prstClr val="white"/>
                </a:solidFill>
                <a:latin typeface="Calibri" panose="020F0502020204030204"/>
                <a:ea typeface="微软雅黑" panose="020B0503020204020204" pitchFamily="34" charset="-122"/>
                <a:cs typeface="Arial" panose="020B0604020202020204"/>
              </a:rPr>
              <a:t>[R140-G198-B62]</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21" name="矩形 20"/>
          <p:cNvSpPr/>
          <p:nvPr userDrawn="1"/>
        </p:nvSpPr>
        <p:spPr>
          <a:xfrm>
            <a:off x="12402531" y="6240612"/>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387" tIns="45691" rIns="91387" bIns="45691" rtlCol="0" anchor="ctr"/>
          <a:lstStyle/>
          <a:p>
            <a:pPr algn="ctr" defTabSz="608965"/>
            <a:endParaRPr lang="zh-CN" altLang="en-US">
              <a:solidFill>
                <a:prstClr val="white"/>
              </a:solidFill>
            </a:endParaRPr>
          </a:p>
        </p:txBody>
      </p:sp>
      <p:sp>
        <p:nvSpPr>
          <p:cNvPr id="22" name="TextBox 21"/>
          <p:cNvSpPr txBox="1"/>
          <p:nvPr userDrawn="1"/>
        </p:nvSpPr>
        <p:spPr>
          <a:xfrm>
            <a:off x="12270363" y="5843918"/>
            <a:ext cx="2185016" cy="432201"/>
          </a:xfrm>
          <a:prstGeom prst="rect">
            <a:avLst/>
          </a:prstGeom>
          <a:noFill/>
          <a:ln>
            <a:noFill/>
          </a:ln>
        </p:spPr>
        <p:txBody>
          <a:bodyPr wrap="square" lIns="143913" tIns="0" rIns="124513" bIns="62261" anchor="t" anchorCtr="0">
            <a:spAutoFit/>
          </a:bodyPr>
          <a:lstStyle/>
          <a:p>
            <a:pPr defTabSz="1245870"/>
            <a:r>
              <a:rPr lang="en-US" altLang="zh-CN" sz="1200" i="1" noProof="1" smtClean="0">
                <a:solidFill>
                  <a:prstClr val="white"/>
                </a:solidFill>
                <a:latin typeface="Calibri" panose="020F0502020204030204"/>
                <a:ea typeface="微软雅黑" panose="020B0503020204020204" pitchFamily="34" charset="-122"/>
                <a:cs typeface="Arial" panose="020B0604020202020204"/>
              </a:rPr>
              <a:t>ZTE Gray</a:t>
            </a:r>
          </a:p>
          <a:p>
            <a:pPr defTabSz="1245870"/>
            <a:r>
              <a:rPr lang="en-US" altLang="zh-CN" sz="1200" i="1" noProof="1" smtClean="0">
                <a:solidFill>
                  <a:prstClr val="white"/>
                </a:solidFill>
                <a:latin typeface="Calibri" panose="020F0502020204030204"/>
                <a:ea typeface="微软雅黑" panose="020B0503020204020204" pitchFamily="34" charset="-122"/>
                <a:cs typeface="Arial" panose="020B0604020202020204"/>
              </a:rPr>
              <a:t>[R87-G87-B87]</a:t>
            </a:r>
            <a:endParaRPr lang="zh-CN" altLang="en-US" sz="1200" i="1" noProof="1">
              <a:solidFill>
                <a:prstClr val="white"/>
              </a:solidFill>
              <a:latin typeface="Calibri" panose="020F0502020204030204"/>
              <a:ea typeface="微软雅黑" panose="020B0503020204020204" pitchFamily="34" charset="-122"/>
              <a:cs typeface="Arial" panose="020B0604020202020204"/>
            </a:endParaRPr>
          </a:p>
        </p:txBody>
      </p:sp>
      <p:sp>
        <p:nvSpPr>
          <p:cNvPr id="23" name="Rectangle 8"/>
          <p:cNvSpPr>
            <a:spLocks noChangeArrowheads="1"/>
          </p:cNvSpPr>
          <p:nvPr userDrawn="1"/>
        </p:nvSpPr>
        <p:spPr bwMode="auto">
          <a:xfrm>
            <a:off x="12207299" y="1396672"/>
            <a:ext cx="1813748" cy="1724862"/>
          </a:xfrm>
          <a:prstGeom prst="rect">
            <a:avLst/>
          </a:prstGeom>
          <a:noFill/>
          <a:ln>
            <a:noFill/>
          </a:ln>
        </p:spPr>
        <p:txBody>
          <a:bodyPr lIns="143913" tIns="0" rIns="124513" bIns="62261" anchor="t" anchorCtr="0">
            <a:spAutoFit/>
          </a:bodyPr>
          <a:lstStyle/>
          <a:p>
            <a:pPr defTabSz="1245870"/>
            <a:r>
              <a:rPr sz="1200" b="1" i="1" noProof="1">
                <a:solidFill>
                  <a:prstClr val="white"/>
                </a:solidFill>
                <a:latin typeface="Calibri" panose="020F0502020204030204"/>
                <a:ea typeface="黑体" panose="02010609060101010101" charset="-122"/>
                <a:cs typeface="Arial" panose="020B0604020202020204"/>
              </a:rPr>
              <a:t>T</a:t>
            </a:r>
            <a:r>
              <a:rPr altLang="zh-CN" sz="1200" b="1" i="1" noProof="1">
                <a:solidFill>
                  <a:prstClr val="white"/>
                </a:solidFill>
                <a:latin typeface="Calibri" panose="020F0502020204030204"/>
                <a:ea typeface="黑体" panose="02010609060101010101" charset="-122"/>
                <a:cs typeface="Arial" panose="020B0604020202020204"/>
              </a:rPr>
              <a:t>itle:</a:t>
            </a:r>
            <a:endParaRPr altLang="ja-JP" sz="1200" b="1" i="1" noProof="1">
              <a:solidFill>
                <a:prstClr val="white"/>
              </a:solidFill>
              <a:latin typeface="Calibri" panose="020F0502020204030204"/>
              <a:ea typeface="黑体" panose="02010609060101010101" charset="-122"/>
              <a:cs typeface="Arial" panose="020B0604020202020204"/>
            </a:endParaRPr>
          </a:p>
          <a:p>
            <a:pPr defTabSz="1245870"/>
            <a:r>
              <a:rPr altLang="zh-CN" sz="1200" i="1" noProof="1" smtClean="0">
                <a:solidFill>
                  <a:prstClr val="white"/>
                </a:solidFill>
                <a:latin typeface="Calibri" panose="020F0502020204030204"/>
                <a:ea typeface="宋体" panose="02010600030101010101" pitchFamily="2" charset="-122"/>
                <a:cs typeface="Arial" panose="020B0604020202020204"/>
              </a:rPr>
              <a:t>Type</a:t>
            </a:r>
            <a:r>
              <a:rPr altLang="ja-JP" sz="1200" i="1" noProof="1" smtClean="0">
                <a:solidFill>
                  <a:prstClr val="white"/>
                </a:solidFill>
                <a:latin typeface="Calibri" panose="020F0502020204030204"/>
                <a:ea typeface="宋体" panose="02010600030101010101" pitchFamily="2" charset="-122"/>
                <a:cs typeface="Arial" panose="020B0604020202020204"/>
              </a:rPr>
              <a:t>:</a:t>
            </a:r>
            <a:r>
              <a:rPr lang="en-US" altLang="ja-JP" sz="1200" i="1" noProof="1" smtClean="0">
                <a:solidFill>
                  <a:prstClr val="white"/>
                </a:solidFill>
                <a:latin typeface="Calibri" panose="020F0502020204030204"/>
                <a:ea typeface="宋体" panose="02010600030101010101" pitchFamily="2" charset="-122"/>
                <a:cs typeface="Arial" panose="020B0604020202020204"/>
              </a:rPr>
              <a:t>    Calibri </a:t>
            </a:r>
            <a:r>
              <a:rPr lang="en-US" altLang="zh-CN" sz="1200" i="1" noProof="1" smtClean="0">
                <a:solidFill>
                  <a:prstClr val="white"/>
                </a:solidFill>
                <a:latin typeface="Calibri" panose="020F0502020204030204"/>
                <a:ea typeface="宋体" panose="02010600030101010101" pitchFamily="2" charset="-122"/>
                <a:cs typeface="Arial" panose="020B0604020202020204"/>
              </a:rPr>
              <a:t>b</a:t>
            </a:r>
            <a:r>
              <a:rPr lang="en-US" altLang="ja-JP" sz="1200" i="1" noProof="1" smtClean="0">
                <a:solidFill>
                  <a:prstClr val="white"/>
                </a:solidFill>
                <a:latin typeface="Calibri" panose="020F0502020204030204"/>
                <a:ea typeface="宋体" panose="02010600030101010101" pitchFamily="2" charset="-122"/>
                <a:cs typeface="Arial" panose="020B0604020202020204"/>
              </a:rPr>
              <a:t>old</a:t>
            </a:r>
          </a:p>
          <a:p>
            <a:pPr defTabSz="1245870"/>
            <a:r>
              <a:rPr sz="1200" i="1" noProof="1" smtClean="0">
                <a:solidFill>
                  <a:prstClr val="white"/>
                </a:solidFill>
                <a:latin typeface="Calibri" panose="020F0502020204030204"/>
                <a:ea typeface="宋体" panose="02010600030101010101" pitchFamily="2" charset="-122"/>
                <a:cs typeface="Arial" panose="020B0604020202020204"/>
              </a:rPr>
              <a:t>S</a:t>
            </a:r>
            <a:r>
              <a:rPr altLang="zh-CN" sz="1200" i="1" noProof="1" smtClean="0">
                <a:solidFill>
                  <a:prstClr val="white"/>
                </a:solidFill>
                <a:latin typeface="Calibri" panose="020F0502020204030204"/>
                <a:ea typeface="宋体" panose="02010600030101010101" pitchFamily="2" charset="-122"/>
                <a:cs typeface="Arial" panose="020B0604020202020204"/>
              </a:rPr>
              <a:t>ize</a:t>
            </a:r>
            <a:r>
              <a:rPr lang="en-US" altLang="zh-CN" sz="1200" i="1" noProof="1" smtClean="0">
                <a:solidFill>
                  <a:prstClr val="white"/>
                </a:solidFill>
                <a:latin typeface="Calibri" panose="020F0502020204030204"/>
                <a:ea typeface="宋体" panose="02010600030101010101" pitchFamily="2" charset="-122"/>
                <a:cs typeface="Arial" panose="020B0604020202020204"/>
              </a:rPr>
              <a:t>:     </a:t>
            </a:r>
            <a:r>
              <a:rPr altLang="ja-JP" sz="1200" i="1" noProof="1" smtClean="0">
                <a:solidFill>
                  <a:prstClr val="white"/>
                </a:solidFill>
                <a:latin typeface="Calibri" panose="020F0502020204030204"/>
                <a:ea typeface="宋体" panose="02010600030101010101" pitchFamily="2" charset="-122"/>
                <a:cs typeface="Arial" panose="020B0604020202020204"/>
              </a:rPr>
              <a:t>3</a:t>
            </a:r>
            <a:r>
              <a:rPr lang="en-US" altLang="ja-JP" sz="1200" i="1" noProof="1" smtClean="0">
                <a:solidFill>
                  <a:prstClr val="white"/>
                </a:solidFill>
                <a:latin typeface="Calibri" panose="020F0502020204030204"/>
                <a:ea typeface="宋体" panose="02010600030101010101" pitchFamily="2" charset="-122"/>
                <a:cs typeface="Arial" panose="020B0604020202020204"/>
              </a:rPr>
              <a:t>2</a:t>
            </a:r>
            <a:r>
              <a:rPr altLang="ja-JP" sz="1200" i="1" noProof="1" smtClean="0">
                <a:solidFill>
                  <a:prstClr val="white"/>
                </a:solidFill>
                <a:latin typeface="Calibri" panose="020F0502020204030204"/>
                <a:ea typeface="宋体" panose="02010600030101010101" pitchFamily="2" charset="-122"/>
                <a:cs typeface="Arial" panose="020B0604020202020204"/>
              </a:rPr>
              <a:t>-</a:t>
            </a:r>
            <a:r>
              <a:rPr lang="en-US" altLang="ja-JP" sz="1200" i="1" noProof="1" smtClean="0">
                <a:solidFill>
                  <a:prstClr val="white"/>
                </a:solidFill>
                <a:latin typeface="Calibri" panose="020F0502020204030204"/>
                <a:ea typeface="宋体" panose="02010600030101010101" pitchFamily="2" charset="-122"/>
                <a:cs typeface="Arial" panose="020B0604020202020204"/>
              </a:rPr>
              <a:t>40 </a:t>
            </a:r>
            <a:r>
              <a:rPr altLang="ja-JP" sz="1200" i="1" noProof="1" smtClean="0">
                <a:solidFill>
                  <a:prstClr val="white"/>
                </a:solidFill>
                <a:latin typeface="Calibri" panose="020F0502020204030204"/>
                <a:ea typeface="宋体" panose="02010600030101010101" pitchFamily="2" charset="-122"/>
                <a:cs typeface="Arial" panose="020B0604020202020204"/>
              </a:rPr>
              <a:t>pt</a:t>
            </a:r>
            <a:endParaRPr altLang="ja-JP" sz="1200" i="1" noProof="1">
              <a:solidFill>
                <a:prstClr val="white"/>
              </a:solidFill>
              <a:latin typeface="Calibri" panose="020F0502020204030204"/>
              <a:ea typeface="宋体" panose="02010600030101010101" pitchFamily="2" charset="-122"/>
              <a:cs typeface="Arial" panose="020B0604020202020204"/>
            </a:endParaRPr>
          </a:p>
          <a:p>
            <a:pPr defTabSz="1245870"/>
            <a:r>
              <a:rPr sz="1200" i="1" noProof="1" smtClean="0">
                <a:solidFill>
                  <a:prstClr val="white"/>
                </a:solidFill>
                <a:latin typeface="Calibri" panose="020F0502020204030204"/>
                <a:ea typeface="宋体" panose="02010600030101010101" pitchFamily="2" charset="-122"/>
                <a:cs typeface="Arial" panose="020B0604020202020204"/>
              </a:rPr>
              <a:t>C</a:t>
            </a:r>
            <a:r>
              <a:rPr altLang="zh-CN" sz="1200" i="1" noProof="1" smtClean="0">
                <a:solidFill>
                  <a:prstClr val="white"/>
                </a:solidFill>
                <a:latin typeface="Calibri" panose="020F0502020204030204"/>
                <a:ea typeface="宋体" panose="02010600030101010101" pitchFamily="2" charset="-122"/>
                <a:cs typeface="Arial" panose="020B0604020202020204"/>
              </a:rPr>
              <a:t>olor</a:t>
            </a:r>
            <a:r>
              <a:rPr lang="en-US" altLang="zh-CN" sz="1200" i="1" noProof="1" smtClean="0">
                <a:solidFill>
                  <a:prstClr val="white"/>
                </a:solidFill>
                <a:latin typeface="Calibri" panose="020F0502020204030204"/>
                <a:ea typeface="宋体" panose="02010600030101010101" pitchFamily="2" charset="-122"/>
                <a:cs typeface="Arial" panose="020B0604020202020204"/>
              </a:rPr>
              <a:t>:  ZTE B</a:t>
            </a:r>
            <a:r>
              <a:rPr altLang="zh-CN" sz="1200" i="1" noProof="1" smtClean="0">
                <a:solidFill>
                  <a:prstClr val="white"/>
                </a:solidFill>
                <a:latin typeface="Calibri" panose="020F0502020204030204"/>
                <a:ea typeface="宋体" panose="02010600030101010101" pitchFamily="2" charset="-122"/>
                <a:cs typeface="Arial" panose="020B0604020202020204"/>
              </a:rPr>
              <a:t>lue</a:t>
            </a:r>
            <a:r>
              <a:rPr altLang="ja-JP" sz="1200" i="1" noProof="1" smtClean="0">
                <a:solidFill>
                  <a:prstClr val="white"/>
                </a:solidFill>
                <a:latin typeface="Calibri" panose="020F0502020204030204"/>
                <a:ea typeface="宋体" panose="02010600030101010101" pitchFamily="2" charset="-122"/>
                <a:cs typeface="Arial" panose="020B0604020202020204"/>
              </a:rPr>
              <a:t> </a:t>
            </a:r>
            <a:endParaRPr altLang="ja-JP" sz="1200" i="1" noProof="1">
              <a:solidFill>
                <a:prstClr val="white"/>
              </a:solidFill>
              <a:latin typeface="Calibri" panose="020F0502020204030204"/>
              <a:ea typeface="宋体" panose="02010600030101010101" pitchFamily="2" charset="-122"/>
              <a:cs typeface="Arial" panose="020B0604020202020204"/>
            </a:endParaRPr>
          </a:p>
          <a:p>
            <a:pPr defTabSz="1245870"/>
            <a:endParaRPr lang="en-US" altLang="zh-CN" sz="1200" i="1" noProof="1" smtClean="0">
              <a:solidFill>
                <a:prstClr val="white"/>
              </a:solidFill>
              <a:latin typeface="Calibri" panose="020F0502020204030204"/>
              <a:ea typeface="宋体" panose="02010600030101010101" pitchFamily="2" charset="-122"/>
              <a:cs typeface="Arial" panose="020B0604020202020204"/>
            </a:endParaRPr>
          </a:p>
          <a:p>
            <a:pPr defTabSz="1245870"/>
            <a:r>
              <a:rPr altLang="zh-CN" sz="1200" b="1" i="1" noProof="1" smtClean="0">
                <a:solidFill>
                  <a:prstClr val="white"/>
                </a:solidFill>
                <a:latin typeface="Calibri" panose="020F0502020204030204"/>
                <a:ea typeface="宋体" panose="02010600030101010101" pitchFamily="2" charset="-122"/>
                <a:cs typeface="Arial" panose="020B0604020202020204"/>
              </a:rPr>
              <a:t>Text</a:t>
            </a:r>
            <a:r>
              <a:rPr lang="en-US" altLang="zh-CN" sz="1200" b="1" i="1" noProof="1" smtClean="0">
                <a:solidFill>
                  <a:prstClr val="white"/>
                </a:solidFill>
                <a:latin typeface="Calibri" panose="020F0502020204030204"/>
                <a:ea typeface="宋体" panose="02010600030101010101" pitchFamily="2" charset="-122"/>
                <a:cs typeface="Arial" panose="020B0604020202020204"/>
              </a:rPr>
              <a:t> </a:t>
            </a:r>
            <a:r>
              <a:rPr altLang="ja-JP" sz="1200" b="1" i="1" noProof="1" smtClean="0">
                <a:solidFill>
                  <a:prstClr val="white"/>
                </a:solidFill>
                <a:latin typeface="Calibri" panose="020F0502020204030204"/>
                <a:ea typeface="黑体" panose="02010609060101010101" charset="-122"/>
                <a:cs typeface="Arial" panose="020B0604020202020204"/>
              </a:rPr>
              <a:t>(</a:t>
            </a:r>
            <a:r>
              <a:rPr lang="en-US" altLang="ja-JP" sz="1200" b="1" i="1" noProof="1" smtClean="0">
                <a:solidFill>
                  <a:prstClr val="white"/>
                </a:solidFill>
                <a:latin typeface="Calibri" panose="020F0502020204030204"/>
                <a:ea typeface="黑体" panose="02010609060101010101" charset="-122"/>
                <a:cs typeface="Arial" panose="020B0604020202020204"/>
              </a:rPr>
              <a:t>1</a:t>
            </a:r>
            <a:r>
              <a:rPr altLang="ja-JP" sz="1200" b="1" i="1" noProof="1" smtClean="0">
                <a:solidFill>
                  <a:prstClr val="white"/>
                </a:solidFill>
                <a:latin typeface="Calibri" panose="020F0502020204030204"/>
                <a:ea typeface="黑体" panose="02010609060101010101" charset="-122"/>
                <a:cs typeface="Arial" panose="020B0604020202020204"/>
              </a:rPr>
              <a:t>-</a:t>
            </a:r>
            <a:r>
              <a:rPr lang="en-US" altLang="ja-JP" sz="1200" b="1" i="1" noProof="1" smtClean="0">
                <a:solidFill>
                  <a:prstClr val="white"/>
                </a:solidFill>
                <a:latin typeface="Calibri" panose="020F0502020204030204"/>
                <a:ea typeface="黑体" panose="02010609060101010101" charset="-122"/>
                <a:cs typeface="Arial" panose="020B0604020202020204"/>
              </a:rPr>
              <a:t>3</a:t>
            </a:r>
            <a:r>
              <a:rPr altLang="zh-CN" sz="1200" b="1" i="1" noProof="1" smtClean="0">
                <a:solidFill>
                  <a:prstClr val="white"/>
                </a:solidFill>
                <a:latin typeface="Calibri" panose="020F0502020204030204"/>
                <a:ea typeface="宋体" panose="02010600030101010101" pitchFamily="2" charset="-122"/>
                <a:cs typeface="Arial" panose="020B0604020202020204"/>
              </a:rPr>
              <a:t> Level</a:t>
            </a:r>
            <a:r>
              <a:rPr altLang="ja-JP" sz="1200" b="1" i="1" noProof="1" smtClean="0">
                <a:solidFill>
                  <a:prstClr val="white"/>
                </a:solidFill>
                <a:latin typeface="Calibri" panose="020F0502020204030204"/>
                <a:ea typeface="黑体" panose="02010609060101010101" charset="-122"/>
                <a:cs typeface="Arial" panose="020B0604020202020204"/>
              </a:rPr>
              <a:t>)</a:t>
            </a:r>
            <a:r>
              <a:rPr lang="en-US" altLang="ja-JP" sz="1200" b="1" i="1" noProof="1" smtClean="0">
                <a:solidFill>
                  <a:prstClr val="white"/>
                </a:solidFill>
                <a:latin typeface="Calibri" panose="020F0502020204030204"/>
                <a:ea typeface="黑体" panose="02010609060101010101" charset="-122"/>
                <a:cs typeface="Arial" panose="020B0604020202020204"/>
              </a:rPr>
              <a:t>:</a:t>
            </a:r>
            <a:endParaRPr altLang="ja-JP" sz="1200" b="1" i="1" noProof="1" smtClean="0">
              <a:solidFill>
                <a:prstClr val="white"/>
              </a:solidFill>
              <a:latin typeface="Calibri" panose="020F0502020204030204"/>
              <a:ea typeface="黑体" panose="02010609060101010101" charset="-122"/>
              <a:cs typeface="Arial" panose="020B0604020202020204"/>
            </a:endParaRPr>
          </a:p>
          <a:p>
            <a:pPr defTabSz="1245870"/>
            <a:r>
              <a:rPr altLang="zh-CN" sz="1200" i="1" noProof="1" smtClean="0">
                <a:solidFill>
                  <a:prstClr val="white"/>
                </a:solidFill>
                <a:latin typeface="Calibri" panose="020F0502020204030204"/>
                <a:ea typeface="宋体" panose="02010600030101010101" pitchFamily="2" charset="-122"/>
                <a:cs typeface="Arial" panose="020B0604020202020204"/>
              </a:rPr>
              <a:t>Type</a:t>
            </a:r>
            <a:r>
              <a:rPr lang="en-US" altLang="zh-CN" sz="1200" i="1" noProof="1" smtClean="0">
                <a:solidFill>
                  <a:prstClr val="white"/>
                </a:solidFill>
                <a:latin typeface="Calibri" panose="020F0502020204030204"/>
                <a:ea typeface="宋体" panose="02010600030101010101" pitchFamily="2" charset="-122"/>
                <a:cs typeface="Arial" panose="020B0604020202020204"/>
              </a:rPr>
              <a:t>:    </a:t>
            </a:r>
            <a:r>
              <a:rPr lang="en-US" sz="1200" i="1" noProof="1" smtClean="0">
                <a:solidFill>
                  <a:prstClr val="white"/>
                </a:solidFill>
                <a:latin typeface="Calibri" panose="020F0502020204030204"/>
                <a:ea typeface="宋体" panose="02010600030101010101" pitchFamily="2" charset="-122"/>
                <a:cs typeface="Arial" panose="020B0604020202020204"/>
              </a:rPr>
              <a:t>Calibri</a:t>
            </a:r>
            <a:endParaRPr altLang="ja-JP" sz="1200" i="1" noProof="1" smtClean="0">
              <a:solidFill>
                <a:prstClr val="white"/>
              </a:solidFill>
              <a:latin typeface="Calibri" panose="020F0502020204030204"/>
              <a:ea typeface="宋体" panose="02010600030101010101" pitchFamily="2" charset="-122"/>
              <a:cs typeface="Arial" panose="020B0604020202020204"/>
            </a:endParaRPr>
          </a:p>
          <a:p>
            <a:pPr defTabSz="1245870"/>
            <a:r>
              <a:rPr altLang="zh-CN" sz="1200" i="1" noProof="1" smtClean="0">
                <a:solidFill>
                  <a:prstClr val="white"/>
                </a:solidFill>
                <a:latin typeface="Calibri" panose="020F0502020204030204"/>
                <a:ea typeface="宋体" panose="02010600030101010101" pitchFamily="2" charset="-122"/>
                <a:cs typeface="Arial" panose="020B0604020202020204"/>
              </a:rPr>
              <a:t>Size</a:t>
            </a:r>
            <a:r>
              <a:rPr lang="en-US" altLang="zh-CN" sz="1200" i="1" noProof="1" smtClean="0">
                <a:solidFill>
                  <a:prstClr val="white"/>
                </a:solidFill>
                <a:latin typeface="Calibri" panose="020F0502020204030204"/>
                <a:ea typeface="宋体" panose="02010600030101010101" pitchFamily="2" charset="-122"/>
                <a:cs typeface="Arial" panose="020B0604020202020204"/>
              </a:rPr>
              <a:t>:     </a:t>
            </a:r>
            <a:r>
              <a:rPr lang="en-US" sz="1200" i="1" noProof="1" smtClean="0">
                <a:solidFill>
                  <a:prstClr val="white"/>
                </a:solidFill>
                <a:latin typeface="Calibri" panose="020F0502020204030204"/>
                <a:ea typeface="宋体" panose="02010600030101010101" pitchFamily="2" charset="-122"/>
                <a:cs typeface="Arial" panose="020B0604020202020204"/>
              </a:rPr>
              <a:t>20-28 </a:t>
            </a:r>
            <a:r>
              <a:rPr altLang="ja-JP" sz="1200" i="1" noProof="1" smtClean="0">
                <a:solidFill>
                  <a:prstClr val="white"/>
                </a:solidFill>
                <a:latin typeface="Calibri" panose="020F0502020204030204"/>
                <a:ea typeface="宋体" panose="02010600030101010101" pitchFamily="2" charset="-122"/>
                <a:cs typeface="Arial" panose="020B0604020202020204"/>
              </a:rPr>
              <a:t>pt</a:t>
            </a:r>
          </a:p>
          <a:p>
            <a:pPr defTabSz="1245870"/>
            <a:r>
              <a:rPr altLang="zh-CN" sz="1200" i="1" noProof="1" smtClean="0">
                <a:solidFill>
                  <a:prstClr val="white"/>
                </a:solidFill>
                <a:latin typeface="Calibri" panose="020F0502020204030204"/>
                <a:ea typeface="宋体" panose="02010600030101010101" pitchFamily="2" charset="-122"/>
                <a:cs typeface="Arial" panose="020B0604020202020204"/>
              </a:rPr>
              <a:t>Color</a:t>
            </a:r>
            <a:r>
              <a:rPr lang="en-US" altLang="zh-CN" sz="1200" i="1" noProof="1" smtClean="0">
                <a:solidFill>
                  <a:prstClr val="white"/>
                </a:solidFill>
                <a:latin typeface="Calibri" panose="020F0502020204030204"/>
                <a:ea typeface="宋体" panose="02010600030101010101" pitchFamily="2" charset="-122"/>
                <a:cs typeface="Arial" panose="020B0604020202020204"/>
              </a:rPr>
              <a:t>:  </a:t>
            </a:r>
            <a:r>
              <a:rPr altLang="zh-CN" sz="1200" i="1" noProof="1" smtClean="0">
                <a:solidFill>
                  <a:prstClr val="white"/>
                </a:solidFill>
                <a:latin typeface="Calibri" panose="020F0502020204030204"/>
                <a:ea typeface="宋体" panose="02010600030101010101" pitchFamily="2" charset="-122"/>
                <a:cs typeface="Arial" panose="020B0604020202020204"/>
              </a:rPr>
              <a:t>Black</a:t>
            </a:r>
            <a:endParaRPr altLang="ja-JP" sz="1200" i="1" noProof="1">
              <a:solidFill>
                <a:prstClr val="white"/>
              </a:solidFill>
              <a:latin typeface="Calibri" panose="020F0502020204030204"/>
              <a:ea typeface="宋体" panose="02010600030101010101" pitchFamily="2" charset="-122"/>
              <a:cs typeface="Arial" panose="020B0604020202020204"/>
            </a:endParaRP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感谢">
    <p:spTree>
      <p:nvGrpSpPr>
        <p:cNvPr id="1" name=""/>
        <p:cNvGrpSpPr/>
        <p:nvPr/>
      </p:nvGrpSpPr>
      <p:grpSpPr>
        <a:xfrm>
          <a:off x="0" y="0"/>
          <a:ext cx="0" cy="0"/>
          <a:chOff x="0" y="0"/>
          <a:chExt cx="0" cy="0"/>
        </a:xfrm>
      </p:grpSpPr>
      <p:sp>
        <p:nvSpPr>
          <p:cNvPr id="5" name="Title 4"/>
          <p:cNvSpPr>
            <a:spLocks noGrp="1"/>
          </p:cNvSpPr>
          <p:nvPr>
            <p:ph type="title"/>
          </p:nvPr>
        </p:nvSpPr>
        <p:spPr>
          <a:xfrm>
            <a:off x="1595603" y="1991952"/>
            <a:ext cx="8191222" cy="1487407"/>
          </a:xfrm>
        </p:spPr>
        <p:txBody>
          <a:bodyPr rtlCol="0">
            <a:noAutofit/>
          </a:bodyPr>
          <a:lstStyle>
            <a:lvl1pPr>
              <a:defRPr lang="en-US" sz="5335" baseline="0" dirty="0">
                <a:solidFill>
                  <a:schemeClr val="bg1"/>
                </a:solidFill>
                <a:latin typeface="Arial" panose="020B0604020202020204" pitchFamily="34" charset="0"/>
                <a:cs typeface="Arial" panose="020B0604020202020204" pitchFamily="34" charset="0"/>
              </a:defRPr>
            </a:lvl1pPr>
          </a:lstStyle>
          <a:p>
            <a:pPr lvl="0"/>
            <a:r>
              <a:rPr lang="zh-CN" altLang="en-US" smtClean="0"/>
              <a:t>单击此处编辑母版标题样式</a:t>
            </a:r>
            <a:endParaRPr lang="en-US" dirty="0"/>
          </a:p>
        </p:txBody>
      </p:sp>
      <p:pic>
        <p:nvPicPr>
          <p:cNvPr id="2" name="图片 1" descr="169英文"/>
          <p:cNvPicPr>
            <a:picLocks noChangeAspect="1"/>
          </p:cNvPicPr>
          <p:nvPr userDrawn="1"/>
        </p:nvPicPr>
        <p:blipFill>
          <a:blip r:embed="rId2"/>
          <a:stretch>
            <a:fillRect/>
          </a:stretch>
        </p:blipFill>
        <p:spPr>
          <a:xfrm>
            <a:off x="-609521" y="-341285"/>
            <a:ext cx="13409454" cy="7543006"/>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2" name="标题占位符 1"/>
          <p:cNvSpPr>
            <a:spLocks noGrp="1" noChangeArrowheads="1"/>
          </p:cNvSpPr>
          <p:nvPr>
            <p:ph type="title"/>
          </p:nvPr>
        </p:nvSpPr>
        <p:spPr bwMode="auto">
          <a:xfrm>
            <a:off x="1906871" y="820463"/>
            <a:ext cx="9892012" cy="597505"/>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单击此处编辑母版标题样式</a:t>
            </a:r>
          </a:p>
        </p:txBody>
      </p:sp>
      <p:sp>
        <p:nvSpPr>
          <p:cNvPr id="3" name="文本占位符 2"/>
          <p:cNvSpPr>
            <a:spLocks noGrp="1" noChangeArrowheads="1"/>
          </p:cNvSpPr>
          <p:nvPr>
            <p:ph idx="1"/>
          </p:nvPr>
        </p:nvSpPr>
        <p:spPr bwMode="auto">
          <a:xfrm>
            <a:off x="1936498" y="1600571"/>
            <a:ext cx="9862383" cy="4253898"/>
          </a:xfrm>
          <a:prstGeom prst="rect">
            <a:avLst/>
          </a:prstGeom>
          <a:noFill/>
          <a:ln w="9525">
            <a:noFill/>
            <a:miter lim="800000"/>
          </a:ln>
        </p:spPr>
        <p:txBody>
          <a:bodyPr vert="horz" wrap="square" lIns="0" tIns="0" rIns="0" bIns="0" numCol="1" anchor="t" anchorCtr="0" compatLnSpc="1"/>
          <a:lstStyle>
            <a:lvl1pPr marL="457200" marR="0" indent="-4572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sz="2665"/>
            </a:lvl1pPr>
            <a:lvl2pPr marL="990600" marR="0" indent="-3810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sz="2665"/>
            </a:lvl2pPr>
            <a:lvl3pPr marL="15240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3pPr>
            <a:lvl4pPr marL="21336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4pPr>
            <a:lvl5pPr marL="27432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5pPr>
          </a:lstStyle>
          <a:p>
            <a:pPr marL="457200" marR="0" lvl="0" indent="-4572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665" b="0" i="0" u="none" strike="noStrike" kern="0" cap="none" spc="0" normalizeH="0" baseline="0" noProof="0" dirty="0" smtClean="0">
                <a:ln>
                  <a:noFill/>
                </a:ln>
                <a:solidFill>
                  <a:srgbClr val="000000"/>
                </a:solidFill>
                <a:effectLst/>
                <a:uLnTx/>
                <a:uFillTx/>
                <a:latin typeface="+mj-lt"/>
                <a:ea typeface="+mj-ea"/>
                <a:cs typeface="+mn-cs"/>
              </a:rPr>
              <a:t>单击此处编辑母版文本样式</a:t>
            </a:r>
          </a:p>
          <a:p>
            <a:pPr marL="990600" marR="0" lvl="1" indent="-3810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73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二级</a:t>
            </a:r>
          </a:p>
          <a:p>
            <a:pPr marL="1524000" marR="0" lvl="2"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13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三级</a:t>
            </a:r>
          </a:p>
          <a:p>
            <a:pPr marL="2133600" marR="0" lvl="3"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6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四级</a:t>
            </a:r>
          </a:p>
          <a:p>
            <a:pPr marL="2743200" marR="0" lvl="4"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600"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内容">
    <p:spTree>
      <p:nvGrpSpPr>
        <p:cNvPr id="1" name=""/>
        <p:cNvGrpSpPr/>
        <p:nvPr/>
      </p:nvGrpSpPr>
      <p:grpSpPr>
        <a:xfrm>
          <a:off x="0" y="0"/>
          <a:ext cx="0" cy="0"/>
          <a:chOff x="0" y="0"/>
          <a:chExt cx="0" cy="0"/>
        </a:xfrm>
      </p:grpSpPr>
      <p:pic>
        <p:nvPicPr>
          <p:cNvPr id="17" name="Picture 2" descr="ZTE-PPT-16x9-03"/>
          <p:cNvPicPr>
            <a:picLocks noChangeAspect="1" noChangeArrowheads="1"/>
          </p:cNvPicPr>
          <p:nvPr userDrawn="1"/>
        </p:nvPicPr>
        <p:blipFill>
          <a:blip r:embed="rId2" cstate="print"/>
          <a:srcRect/>
          <a:stretch>
            <a:fillRect/>
          </a:stretch>
        </p:blipFill>
        <p:spPr bwMode="auto">
          <a:xfrm>
            <a:off x="0" y="0"/>
            <a:ext cx="12194823" cy="6859588"/>
          </a:xfrm>
          <a:prstGeom prst="rect">
            <a:avLst/>
          </a:prstGeom>
          <a:noFill/>
          <a:ln w="9525">
            <a:noFill/>
            <a:miter lim="800000"/>
            <a:headEnd/>
            <a:tailEnd/>
          </a:ln>
        </p:spPr>
      </p:pic>
      <p:sp>
        <p:nvSpPr>
          <p:cNvPr id="16" name="Slide Number Placeholder 5"/>
          <p:cNvSpPr>
            <a:spLocks noGrp="1"/>
          </p:cNvSpPr>
          <p:nvPr/>
        </p:nvSpPr>
        <p:spPr bwMode="auto">
          <a:xfrm>
            <a:off x="159799" y="6546758"/>
            <a:ext cx="558727" cy="391673"/>
          </a:xfrm>
          <a:prstGeom prst="rect">
            <a:avLst/>
          </a:prstGeom>
          <a:noFill/>
          <a:ln w="9525">
            <a:noFill/>
            <a:miter lim="800000"/>
          </a:ln>
        </p:spPr>
        <p:txBody>
          <a:bodyPr lIns="121705" tIns="60852" rIns="121705" bIns="60852" anchor="ctr"/>
          <a:lstStyle/>
          <a:p>
            <a:pPr algn="ctr" defTabSz="608965">
              <a:defRPr/>
            </a:pPr>
            <a:fld id="{0171E16C-D319-4B78-8C6C-188CCEBE712C}" type="slidenum">
              <a:rPr lang="en-US" sz="1065">
                <a:solidFill>
                  <a:srgbClr val="404040"/>
                </a:solidFill>
                <a:latin typeface="Arial" panose="020B0604020202020204" pitchFamily="34" charset="0"/>
                <a:cs typeface="Arial" panose="020B0604020202020204" pitchFamily="34" charset="0"/>
              </a:rPr>
              <a:pPr algn="ctr" defTabSz="608965">
                <a:defRPr/>
              </a:pPr>
              <a:t>‹#›</a:t>
            </a:fld>
            <a:endParaRPr lang="en-US" sz="1065" dirty="0">
              <a:solidFill>
                <a:srgbClr val="404040"/>
              </a:solidFill>
              <a:latin typeface="Arial" panose="020B0604020202020204" pitchFamily="34" charset="0"/>
              <a:cs typeface="Arial" panose="020B0604020202020204" pitchFamily="34" charset="0"/>
            </a:endParaRPr>
          </a:p>
        </p:txBody>
      </p:sp>
      <p:sp>
        <p:nvSpPr>
          <p:cNvPr id="33" name="标题 13"/>
          <p:cNvSpPr>
            <a:spLocks noGrp="1"/>
          </p:cNvSpPr>
          <p:nvPr>
            <p:ph type="title"/>
          </p:nvPr>
        </p:nvSpPr>
        <p:spPr>
          <a:xfrm>
            <a:off x="238632" y="239144"/>
            <a:ext cx="11951784" cy="965193"/>
          </a:xfrm>
        </p:spPr>
        <p:txBody>
          <a:bodyPr lIns="53913" tIns="26956" rIns="53913" bIns="26956" rtlCol="0" anchor="ctr" anchorCtr="0">
            <a:noAutofit/>
          </a:bodyPr>
          <a:lstStyle>
            <a:lvl1pPr>
              <a:defRPr lang="zh-CN" altLang="en-US" sz="36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t>单击此处编辑母版标题样式</a:t>
            </a:r>
            <a:endParaRPr lang="zh-CN" altLang="en-US" dirty="0"/>
          </a:p>
        </p:txBody>
      </p:sp>
      <p:sp>
        <p:nvSpPr>
          <p:cNvPr id="24" name="矩形 23"/>
          <p:cNvSpPr/>
          <p:nvPr userDrawn="1"/>
        </p:nvSpPr>
        <p:spPr>
          <a:xfrm>
            <a:off x="12402531" y="4018500"/>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5" name="矩形 24"/>
          <p:cNvSpPr/>
          <p:nvPr userDrawn="1"/>
        </p:nvSpPr>
        <p:spPr>
          <a:xfrm>
            <a:off x="12402531" y="5139120"/>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6" name="矩形 25"/>
          <p:cNvSpPr/>
          <p:nvPr userDrawn="1"/>
        </p:nvSpPr>
        <p:spPr>
          <a:xfrm>
            <a:off x="12402531" y="6240622"/>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7" name="TextBox 26"/>
          <p:cNvSpPr txBox="1"/>
          <p:nvPr userDrawn="1"/>
        </p:nvSpPr>
        <p:spPr>
          <a:xfrm>
            <a:off x="12270363" y="3597723"/>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中兴蓝</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[R0-G142-B211]</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0363" y="4737654"/>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中兴绿</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[R140-G198-B62]</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0363" y="5828438"/>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中兴灰</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[R87-G87-B87]</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2569" y="239135"/>
            <a:ext cx="1813748" cy="1540704"/>
          </a:xfrm>
          <a:prstGeom prst="rect">
            <a:avLst/>
          </a:prstGeom>
          <a:noFill/>
          <a:ln>
            <a:noFill/>
          </a:ln>
        </p:spPr>
        <p:txBody>
          <a:bodyPr lIns="143755" tIns="0" rIns="124373" bIns="62192" anchor="t" anchorCtr="0">
            <a:spAutoFit/>
          </a:bodyPr>
          <a:lstStyle/>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字体：微软雅黑（加粗）</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36-44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颜色：中兴蓝</a:t>
            </a:r>
          </a:p>
          <a:p>
            <a:pPr defTabSz="1245870"/>
            <a:endParaRPr lang="en-US" altLang="ja-JP"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a:t>
            </a:r>
            <a:r>
              <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1-5</a:t>
            </a:r>
            <a:r>
              <a:rPr lang="en-US" altLang="zh-CN"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 </a:t>
            </a:r>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级）：</a:t>
            </a:r>
            <a:endPar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20-28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18" name="TextBox 16"/>
          <p:cNvSpPr txBox="1">
            <a:spLocks noChangeArrowheads="1"/>
          </p:cNvSpPr>
          <p:nvPr userDrawn="1"/>
        </p:nvSpPr>
        <p:spPr bwMode="auto">
          <a:xfrm>
            <a:off x="4638887" y="6617782"/>
            <a:ext cx="2920620" cy="226536"/>
          </a:xfrm>
          <a:prstGeom prst="rect">
            <a:avLst/>
          </a:prstGeom>
          <a:noFill/>
          <a:ln w="9525">
            <a:noFill/>
            <a:miter lim="800000"/>
          </a:ln>
        </p:spPr>
        <p:txBody>
          <a:bodyPr lIns="0" tIns="0" rIns="0" bIns="0" anchor="ctr" anchorCtr="0"/>
          <a:lstStyle/>
          <a:p>
            <a:pPr algn="ctr" defTabSz="608965">
              <a:defRPr/>
            </a:pPr>
            <a:r>
              <a:rPr kumimoji="1" lang="en-US" sz="800" dirty="0">
                <a:solidFill>
                  <a:srgbClr val="7F7F7F"/>
                </a:solidFill>
                <a:latin typeface="Arial" panose="020B0604020202020204" pitchFamily="34" charset="0"/>
                <a:cs typeface="Arial" panose="020B0604020202020204" pitchFamily="34" charset="0"/>
              </a:rPr>
              <a:t>© ZTE Corporation. All rights reserved</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内容">
    <p:spTree>
      <p:nvGrpSpPr>
        <p:cNvPr id="1" name=""/>
        <p:cNvGrpSpPr/>
        <p:nvPr/>
      </p:nvGrpSpPr>
      <p:grpSpPr>
        <a:xfrm>
          <a:off x="0" y="0"/>
          <a:ext cx="0" cy="0"/>
          <a:chOff x="0" y="0"/>
          <a:chExt cx="0" cy="0"/>
        </a:xfrm>
      </p:grpSpPr>
      <p:pic>
        <p:nvPicPr>
          <p:cNvPr id="17" name="Picture 2" descr="ZTE-PPT-16x9-03"/>
          <p:cNvPicPr>
            <a:picLocks noChangeAspect="1" noChangeArrowheads="1"/>
          </p:cNvPicPr>
          <p:nvPr userDrawn="1"/>
        </p:nvPicPr>
        <p:blipFill>
          <a:blip r:embed="rId2" cstate="print"/>
          <a:srcRect/>
          <a:stretch>
            <a:fillRect/>
          </a:stretch>
        </p:blipFill>
        <p:spPr bwMode="auto">
          <a:xfrm>
            <a:off x="0" y="0"/>
            <a:ext cx="12194823" cy="6859588"/>
          </a:xfrm>
          <a:prstGeom prst="rect">
            <a:avLst/>
          </a:prstGeom>
          <a:noFill/>
          <a:ln w="9525">
            <a:noFill/>
            <a:miter lim="800000"/>
            <a:headEnd/>
            <a:tailEnd/>
          </a:ln>
        </p:spPr>
      </p:pic>
      <p:sp>
        <p:nvSpPr>
          <p:cNvPr id="16" name="Slide Number Placeholder 5"/>
          <p:cNvSpPr>
            <a:spLocks noGrp="1"/>
          </p:cNvSpPr>
          <p:nvPr/>
        </p:nvSpPr>
        <p:spPr bwMode="auto">
          <a:xfrm>
            <a:off x="159799" y="6546758"/>
            <a:ext cx="558727" cy="391673"/>
          </a:xfrm>
          <a:prstGeom prst="rect">
            <a:avLst/>
          </a:prstGeom>
          <a:noFill/>
          <a:ln w="9525">
            <a:noFill/>
            <a:miter lim="800000"/>
          </a:ln>
        </p:spPr>
        <p:txBody>
          <a:bodyPr lIns="121705" tIns="60852" rIns="121705" bIns="60852" anchor="ctr"/>
          <a:lstStyle/>
          <a:p>
            <a:pPr algn="ctr" defTabSz="608965">
              <a:defRPr/>
            </a:pPr>
            <a:fld id="{0171E16C-D319-4B78-8C6C-188CCEBE712C}" type="slidenum">
              <a:rPr lang="en-US" sz="1065">
                <a:solidFill>
                  <a:srgbClr val="404040"/>
                </a:solidFill>
                <a:latin typeface="Arial" panose="020B0604020202020204" pitchFamily="34" charset="0"/>
                <a:cs typeface="Arial" panose="020B0604020202020204" pitchFamily="34" charset="0"/>
              </a:rPr>
              <a:pPr algn="ctr" defTabSz="608965">
                <a:defRPr/>
              </a:pPr>
              <a:t>‹#›</a:t>
            </a:fld>
            <a:endParaRPr lang="en-US" sz="1065" dirty="0">
              <a:solidFill>
                <a:srgbClr val="404040"/>
              </a:solidFill>
              <a:latin typeface="Arial" panose="020B0604020202020204" pitchFamily="34" charset="0"/>
              <a:cs typeface="Arial" panose="020B0604020202020204" pitchFamily="34" charset="0"/>
            </a:endParaRPr>
          </a:p>
        </p:txBody>
      </p:sp>
      <p:sp>
        <p:nvSpPr>
          <p:cNvPr id="33" name="标题 13"/>
          <p:cNvSpPr>
            <a:spLocks noGrp="1"/>
          </p:cNvSpPr>
          <p:nvPr>
            <p:ph type="title"/>
          </p:nvPr>
        </p:nvSpPr>
        <p:spPr>
          <a:xfrm>
            <a:off x="238632" y="239144"/>
            <a:ext cx="11951784" cy="965193"/>
          </a:xfrm>
        </p:spPr>
        <p:txBody>
          <a:bodyPr lIns="53913" tIns="26956" rIns="53913" bIns="26956" rtlCol="0" anchor="ctr" anchorCtr="0">
            <a:noAutofit/>
          </a:bodyPr>
          <a:lstStyle>
            <a:lvl1pPr>
              <a:defRPr lang="zh-CN" altLang="en-US" sz="36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t>单击此处编辑母版标题样式</a:t>
            </a:r>
            <a:endParaRPr lang="zh-CN" altLang="en-US" dirty="0"/>
          </a:p>
        </p:txBody>
      </p:sp>
      <p:sp>
        <p:nvSpPr>
          <p:cNvPr id="24" name="矩形 23"/>
          <p:cNvSpPr/>
          <p:nvPr userDrawn="1"/>
        </p:nvSpPr>
        <p:spPr>
          <a:xfrm>
            <a:off x="12402531" y="4018500"/>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5" name="矩形 24"/>
          <p:cNvSpPr/>
          <p:nvPr userDrawn="1"/>
        </p:nvSpPr>
        <p:spPr>
          <a:xfrm>
            <a:off x="12402531" y="5139120"/>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6" name="矩形 25"/>
          <p:cNvSpPr/>
          <p:nvPr userDrawn="1"/>
        </p:nvSpPr>
        <p:spPr>
          <a:xfrm>
            <a:off x="12402531" y="6240622"/>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7" name="TextBox 26"/>
          <p:cNvSpPr txBox="1"/>
          <p:nvPr userDrawn="1"/>
        </p:nvSpPr>
        <p:spPr>
          <a:xfrm>
            <a:off x="12270363" y="3597723"/>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中兴蓝</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[R0-G142-B211]</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0363" y="4737654"/>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中兴绿</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[R140-G198-B62]</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0363" y="5828438"/>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中兴灰</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[R87-G87-B87]</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2569" y="239135"/>
            <a:ext cx="1813748" cy="1540704"/>
          </a:xfrm>
          <a:prstGeom prst="rect">
            <a:avLst/>
          </a:prstGeom>
          <a:noFill/>
          <a:ln>
            <a:noFill/>
          </a:ln>
        </p:spPr>
        <p:txBody>
          <a:bodyPr lIns="143755" tIns="0" rIns="124373" bIns="62192" anchor="t" anchorCtr="0">
            <a:spAutoFit/>
          </a:bodyPr>
          <a:lstStyle/>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字体：微软雅黑（加粗）</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36-44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颜色：中兴蓝</a:t>
            </a:r>
          </a:p>
          <a:p>
            <a:pPr defTabSz="1245870"/>
            <a:endParaRPr lang="en-US" altLang="ja-JP"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a:t>
            </a:r>
            <a:r>
              <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1-5</a:t>
            </a:r>
            <a:r>
              <a:rPr lang="en-US" altLang="zh-CN"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 </a:t>
            </a:r>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级）：</a:t>
            </a:r>
            <a:endPar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20-28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18" name="TextBox 16"/>
          <p:cNvSpPr txBox="1">
            <a:spLocks noChangeArrowheads="1"/>
          </p:cNvSpPr>
          <p:nvPr userDrawn="1"/>
        </p:nvSpPr>
        <p:spPr bwMode="auto">
          <a:xfrm>
            <a:off x="4638887" y="6617782"/>
            <a:ext cx="2920620" cy="226536"/>
          </a:xfrm>
          <a:prstGeom prst="rect">
            <a:avLst/>
          </a:prstGeom>
          <a:noFill/>
          <a:ln w="9525">
            <a:noFill/>
            <a:miter lim="800000"/>
          </a:ln>
        </p:spPr>
        <p:txBody>
          <a:bodyPr lIns="0" tIns="0" rIns="0" bIns="0" anchor="ctr" anchorCtr="0"/>
          <a:lstStyle/>
          <a:p>
            <a:pPr algn="ctr" defTabSz="608965">
              <a:defRPr/>
            </a:pPr>
            <a:r>
              <a:rPr kumimoji="1" lang="en-US" sz="800" dirty="0">
                <a:solidFill>
                  <a:srgbClr val="7F7F7F"/>
                </a:solidFill>
                <a:latin typeface="Arial" panose="020B0604020202020204" pitchFamily="34" charset="0"/>
                <a:cs typeface="Arial" panose="020B0604020202020204" pitchFamily="34" charset="0"/>
              </a:rPr>
              <a:t>© ZTE Corporation.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分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10697" y="0"/>
            <a:ext cx="12201110" cy="6859588"/>
          </a:xfrm>
          <a:prstGeom prst="rect">
            <a:avLst/>
          </a:prstGeom>
        </p:spPr>
      </p:pic>
      <p:sp>
        <p:nvSpPr>
          <p:cNvPr id="4" name="日期占位符 3"/>
          <p:cNvSpPr>
            <a:spLocks noGrp="1"/>
          </p:cNvSpPr>
          <p:nvPr>
            <p:ph type="dt" sz="half" idx="10"/>
          </p:nvPr>
        </p:nvSpPr>
        <p:spPr>
          <a:xfrm>
            <a:off x="838091" y="6357822"/>
            <a:ext cx="2742843" cy="365210"/>
          </a:xfrm>
          <a:prstGeom prst="rect">
            <a:avLst/>
          </a:prstGeom>
        </p:spPr>
        <p:txBody>
          <a:bodyPr/>
          <a:lstStyle/>
          <a:p>
            <a:fld id="{AB2DA330-99E0-4B4D-9C61-82CFEE5A232F}" type="datetimeFigureOut">
              <a:rPr lang="zh-CN" altLang="en-US" smtClean="0"/>
              <a:pPr/>
              <a:t>2020/9/28</a:t>
            </a:fld>
            <a:endParaRPr lang="zh-CN" altLang="en-US"/>
          </a:p>
        </p:txBody>
      </p:sp>
      <p:sp>
        <p:nvSpPr>
          <p:cNvPr id="5" name="页脚占位符 4"/>
          <p:cNvSpPr>
            <a:spLocks noGrp="1"/>
          </p:cNvSpPr>
          <p:nvPr>
            <p:ph type="ftr" sz="quarter" idx="11"/>
          </p:nvPr>
        </p:nvSpPr>
        <p:spPr>
          <a:xfrm>
            <a:off x="4038075" y="6357822"/>
            <a:ext cx="4114264"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09479" y="6357822"/>
            <a:ext cx="2742843" cy="365210"/>
          </a:xfrm>
          <a:prstGeom prst="rect">
            <a:avLst/>
          </a:prstGeom>
        </p:spPr>
        <p:txBody>
          <a:bodyPr/>
          <a:lstStyle/>
          <a:p>
            <a:fld id="{08E02866-32EA-4EDE-B1EF-E5D366E4AC42}" type="slidenum">
              <a:rPr lang="zh-CN" altLang="en-US" smtClean="0"/>
              <a:pPr/>
              <a:t>‹#›</a:t>
            </a:fld>
            <a:endParaRPr lang="zh-CN" altLang="en-US"/>
          </a:p>
        </p:txBody>
      </p:sp>
      <p:sp>
        <p:nvSpPr>
          <p:cNvPr id="178" name="半闭框 177"/>
          <p:cNvSpPr/>
          <p:nvPr userDrawn="1"/>
        </p:nvSpPr>
        <p:spPr>
          <a:xfrm rot="8100000">
            <a:off x="-274463" y="247709"/>
            <a:ext cx="548926" cy="549124"/>
          </a:xfrm>
          <a:prstGeom prst="halfFrame">
            <a:avLst>
              <a:gd name="adj1" fmla="val 33333"/>
              <a:gd name="adj2" fmla="val 222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微软雅黑" panose="020B0503020204020204" pitchFamily="34" charset="-122"/>
            </a:endParaRPr>
          </a:p>
        </p:txBody>
      </p:sp>
      <p:pic>
        <p:nvPicPr>
          <p:cNvPr id="8" name="Picture 2" descr="C:\Users\10015556\Downloads\ZTE_logo_CN\ZTE_logo_CN-01.png"/>
          <p:cNvPicPr>
            <a:picLocks noChangeAspect="1" noChangeArrowheads="1"/>
          </p:cNvPicPr>
          <p:nvPr userDrawn="1"/>
        </p:nvPicPr>
        <p:blipFill>
          <a:blip r:embed="rId3" cstate="print">
            <a:duotone>
              <a:schemeClr val="bg2">
                <a:shade val="45000"/>
                <a:satMod val="135000"/>
              </a:schemeClr>
              <a:prstClr val="white"/>
            </a:duotone>
          </a:blip>
          <a:srcRect/>
          <a:stretch>
            <a:fillRect/>
          </a:stretch>
        </p:blipFill>
        <p:spPr bwMode="auto">
          <a:xfrm>
            <a:off x="10540819" y="0"/>
            <a:ext cx="1649594" cy="625643"/>
          </a:xfrm>
          <a:prstGeom prst="rect">
            <a:avLst/>
          </a:prstGeom>
          <a:noFill/>
        </p:spPr>
      </p:pic>
    </p:spTree>
  </p:cSld>
  <p:clrMapOvr>
    <a:masterClrMapping/>
  </p:clrMapOvr>
  <p:transition spd="slow">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内容">
    <p:spTree>
      <p:nvGrpSpPr>
        <p:cNvPr id="1" name=""/>
        <p:cNvGrpSpPr/>
        <p:nvPr/>
      </p:nvGrpSpPr>
      <p:grpSpPr>
        <a:xfrm>
          <a:off x="0" y="0"/>
          <a:ext cx="0" cy="0"/>
          <a:chOff x="0" y="0"/>
          <a:chExt cx="0" cy="0"/>
        </a:xfrm>
      </p:grpSpPr>
      <p:pic>
        <p:nvPicPr>
          <p:cNvPr id="17" name="Picture 2" descr="ZTE-PPT-16x9-03"/>
          <p:cNvPicPr>
            <a:picLocks noChangeAspect="1" noChangeArrowheads="1"/>
          </p:cNvPicPr>
          <p:nvPr userDrawn="1"/>
        </p:nvPicPr>
        <p:blipFill>
          <a:blip r:embed="rId2" cstate="print"/>
          <a:srcRect/>
          <a:stretch>
            <a:fillRect/>
          </a:stretch>
        </p:blipFill>
        <p:spPr bwMode="auto">
          <a:xfrm>
            <a:off x="0" y="0"/>
            <a:ext cx="12194823" cy="6859588"/>
          </a:xfrm>
          <a:prstGeom prst="rect">
            <a:avLst/>
          </a:prstGeom>
          <a:noFill/>
          <a:ln w="9525">
            <a:noFill/>
            <a:miter lim="800000"/>
            <a:headEnd/>
            <a:tailEnd/>
          </a:ln>
        </p:spPr>
      </p:pic>
      <p:sp>
        <p:nvSpPr>
          <p:cNvPr id="16" name="Slide Number Placeholder 5"/>
          <p:cNvSpPr>
            <a:spLocks noGrp="1"/>
          </p:cNvSpPr>
          <p:nvPr/>
        </p:nvSpPr>
        <p:spPr bwMode="auto">
          <a:xfrm>
            <a:off x="159799" y="6546758"/>
            <a:ext cx="558727" cy="391673"/>
          </a:xfrm>
          <a:prstGeom prst="rect">
            <a:avLst/>
          </a:prstGeom>
          <a:noFill/>
          <a:ln w="9525">
            <a:noFill/>
            <a:miter lim="800000"/>
          </a:ln>
        </p:spPr>
        <p:txBody>
          <a:bodyPr lIns="121705" tIns="60852" rIns="121705" bIns="60852" anchor="ctr"/>
          <a:lstStyle/>
          <a:p>
            <a:pPr algn="ctr" defTabSz="608965">
              <a:defRPr/>
            </a:pPr>
            <a:fld id="{0171E16C-D319-4B78-8C6C-188CCEBE712C}" type="slidenum">
              <a:rPr lang="en-US" sz="1065">
                <a:solidFill>
                  <a:srgbClr val="404040"/>
                </a:solidFill>
                <a:latin typeface="Arial" panose="020B0604020202020204" pitchFamily="34" charset="0"/>
                <a:cs typeface="Arial" panose="020B0604020202020204" pitchFamily="34" charset="0"/>
              </a:rPr>
              <a:pPr algn="ctr" defTabSz="608965">
                <a:defRPr/>
              </a:pPr>
              <a:t>‹#›</a:t>
            </a:fld>
            <a:endParaRPr lang="en-US" sz="1065" dirty="0">
              <a:solidFill>
                <a:srgbClr val="404040"/>
              </a:solidFill>
              <a:latin typeface="Arial" panose="020B0604020202020204" pitchFamily="34" charset="0"/>
              <a:cs typeface="Arial" panose="020B0604020202020204" pitchFamily="34" charset="0"/>
            </a:endParaRPr>
          </a:p>
        </p:txBody>
      </p:sp>
      <p:sp>
        <p:nvSpPr>
          <p:cNvPr id="33" name="标题 13"/>
          <p:cNvSpPr>
            <a:spLocks noGrp="1"/>
          </p:cNvSpPr>
          <p:nvPr>
            <p:ph type="title"/>
          </p:nvPr>
        </p:nvSpPr>
        <p:spPr>
          <a:xfrm>
            <a:off x="238632" y="239144"/>
            <a:ext cx="11951784" cy="965193"/>
          </a:xfrm>
        </p:spPr>
        <p:txBody>
          <a:bodyPr lIns="53913" tIns="26956" rIns="53913" bIns="26956" rtlCol="0" anchor="ctr" anchorCtr="0">
            <a:noAutofit/>
          </a:bodyPr>
          <a:lstStyle>
            <a:lvl1pPr>
              <a:defRPr lang="zh-CN" altLang="en-US" sz="36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t>单击此处编辑母版标题样式</a:t>
            </a:r>
            <a:endParaRPr lang="zh-CN" altLang="en-US" dirty="0"/>
          </a:p>
        </p:txBody>
      </p:sp>
      <p:sp>
        <p:nvSpPr>
          <p:cNvPr id="24" name="矩形 23"/>
          <p:cNvSpPr/>
          <p:nvPr userDrawn="1"/>
        </p:nvSpPr>
        <p:spPr>
          <a:xfrm>
            <a:off x="12402531" y="4018500"/>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5" name="矩形 24"/>
          <p:cNvSpPr/>
          <p:nvPr userDrawn="1"/>
        </p:nvSpPr>
        <p:spPr>
          <a:xfrm>
            <a:off x="12402531" y="5139120"/>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6" name="矩形 25"/>
          <p:cNvSpPr/>
          <p:nvPr userDrawn="1"/>
        </p:nvSpPr>
        <p:spPr>
          <a:xfrm>
            <a:off x="12402531" y="6240622"/>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7" name="TextBox 26"/>
          <p:cNvSpPr txBox="1"/>
          <p:nvPr userDrawn="1"/>
        </p:nvSpPr>
        <p:spPr>
          <a:xfrm>
            <a:off x="12270363" y="3597723"/>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中兴蓝</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[R0-G142-B211]</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0363" y="4737654"/>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中兴绿</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[R140-G198-B62]</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0363" y="5828438"/>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中兴灰</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[R87-G87-B87]</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2569" y="239135"/>
            <a:ext cx="1813748" cy="1540704"/>
          </a:xfrm>
          <a:prstGeom prst="rect">
            <a:avLst/>
          </a:prstGeom>
          <a:noFill/>
          <a:ln>
            <a:noFill/>
          </a:ln>
        </p:spPr>
        <p:txBody>
          <a:bodyPr lIns="143755" tIns="0" rIns="124373" bIns="62192" anchor="t" anchorCtr="0">
            <a:spAutoFit/>
          </a:bodyPr>
          <a:lstStyle/>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字体：微软雅黑（加粗）</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36-44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颜色：中兴蓝</a:t>
            </a:r>
          </a:p>
          <a:p>
            <a:pPr defTabSz="1245870"/>
            <a:endParaRPr lang="en-US" altLang="ja-JP"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a:t>
            </a:r>
            <a:r>
              <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1-5</a:t>
            </a:r>
            <a:r>
              <a:rPr lang="en-US" altLang="zh-CN"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 </a:t>
            </a:r>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级）：</a:t>
            </a:r>
            <a:endPar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20-28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18" name="TextBox 16"/>
          <p:cNvSpPr txBox="1">
            <a:spLocks noChangeArrowheads="1"/>
          </p:cNvSpPr>
          <p:nvPr userDrawn="1"/>
        </p:nvSpPr>
        <p:spPr bwMode="auto">
          <a:xfrm>
            <a:off x="4638887" y="6617782"/>
            <a:ext cx="2920620" cy="226536"/>
          </a:xfrm>
          <a:prstGeom prst="rect">
            <a:avLst/>
          </a:prstGeom>
          <a:noFill/>
          <a:ln w="9525">
            <a:noFill/>
            <a:miter lim="800000"/>
          </a:ln>
        </p:spPr>
        <p:txBody>
          <a:bodyPr lIns="0" tIns="0" rIns="0" bIns="0" anchor="ctr" anchorCtr="0"/>
          <a:lstStyle/>
          <a:p>
            <a:pPr algn="ctr" defTabSz="608965">
              <a:defRPr/>
            </a:pPr>
            <a:r>
              <a:rPr kumimoji="1" lang="en-US" sz="800" dirty="0">
                <a:solidFill>
                  <a:srgbClr val="7F7F7F"/>
                </a:solidFill>
                <a:latin typeface="Arial" panose="020B0604020202020204" pitchFamily="34" charset="0"/>
                <a:cs typeface="Arial" panose="020B0604020202020204" pitchFamily="34" charset="0"/>
              </a:rPr>
              <a:t>© ZTE Corporation. All rights reserved</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内容">
    <p:spTree>
      <p:nvGrpSpPr>
        <p:cNvPr id="1" name=""/>
        <p:cNvGrpSpPr/>
        <p:nvPr/>
      </p:nvGrpSpPr>
      <p:grpSpPr>
        <a:xfrm>
          <a:off x="0" y="0"/>
          <a:ext cx="0" cy="0"/>
          <a:chOff x="0" y="0"/>
          <a:chExt cx="0" cy="0"/>
        </a:xfrm>
      </p:grpSpPr>
      <p:pic>
        <p:nvPicPr>
          <p:cNvPr id="17" name="Picture 2" descr="ZTE-PPT-16x9-03"/>
          <p:cNvPicPr>
            <a:picLocks noChangeAspect="1" noChangeArrowheads="1"/>
          </p:cNvPicPr>
          <p:nvPr userDrawn="1"/>
        </p:nvPicPr>
        <p:blipFill>
          <a:blip r:embed="rId2" cstate="print"/>
          <a:srcRect/>
          <a:stretch>
            <a:fillRect/>
          </a:stretch>
        </p:blipFill>
        <p:spPr bwMode="auto">
          <a:xfrm>
            <a:off x="0" y="0"/>
            <a:ext cx="12194823" cy="6859588"/>
          </a:xfrm>
          <a:prstGeom prst="rect">
            <a:avLst/>
          </a:prstGeom>
          <a:noFill/>
          <a:ln w="9525">
            <a:noFill/>
            <a:miter lim="800000"/>
            <a:headEnd/>
            <a:tailEnd/>
          </a:ln>
        </p:spPr>
      </p:pic>
      <p:sp>
        <p:nvSpPr>
          <p:cNvPr id="16" name="Slide Number Placeholder 5"/>
          <p:cNvSpPr>
            <a:spLocks noGrp="1"/>
          </p:cNvSpPr>
          <p:nvPr/>
        </p:nvSpPr>
        <p:spPr bwMode="auto">
          <a:xfrm>
            <a:off x="159799" y="6546758"/>
            <a:ext cx="558727" cy="391673"/>
          </a:xfrm>
          <a:prstGeom prst="rect">
            <a:avLst/>
          </a:prstGeom>
          <a:noFill/>
          <a:ln w="9525">
            <a:noFill/>
            <a:miter lim="800000"/>
          </a:ln>
        </p:spPr>
        <p:txBody>
          <a:bodyPr lIns="121705" tIns="60852" rIns="121705" bIns="60852" anchor="ctr"/>
          <a:lstStyle/>
          <a:p>
            <a:pPr algn="ctr" defTabSz="608965">
              <a:defRPr/>
            </a:pPr>
            <a:fld id="{0171E16C-D319-4B78-8C6C-188CCEBE712C}" type="slidenum">
              <a:rPr lang="en-US" sz="1065">
                <a:solidFill>
                  <a:srgbClr val="404040"/>
                </a:solidFill>
                <a:latin typeface="Arial" panose="020B0604020202020204" pitchFamily="34" charset="0"/>
                <a:cs typeface="Arial" panose="020B0604020202020204" pitchFamily="34" charset="0"/>
              </a:rPr>
              <a:pPr algn="ctr" defTabSz="608965">
                <a:defRPr/>
              </a:pPr>
              <a:t>‹#›</a:t>
            </a:fld>
            <a:endParaRPr lang="en-US" sz="1065" dirty="0">
              <a:solidFill>
                <a:srgbClr val="404040"/>
              </a:solidFill>
              <a:latin typeface="Arial" panose="020B0604020202020204" pitchFamily="34" charset="0"/>
              <a:cs typeface="Arial" panose="020B0604020202020204" pitchFamily="34" charset="0"/>
            </a:endParaRPr>
          </a:p>
        </p:txBody>
      </p:sp>
      <p:sp>
        <p:nvSpPr>
          <p:cNvPr id="33" name="标题 13"/>
          <p:cNvSpPr>
            <a:spLocks noGrp="1"/>
          </p:cNvSpPr>
          <p:nvPr>
            <p:ph type="title"/>
          </p:nvPr>
        </p:nvSpPr>
        <p:spPr>
          <a:xfrm>
            <a:off x="238632" y="239144"/>
            <a:ext cx="11951784" cy="965193"/>
          </a:xfrm>
        </p:spPr>
        <p:txBody>
          <a:bodyPr lIns="53913" tIns="26956" rIns="53913" bIns="26956" rtlCol="0" anchor="ctr" anchorCtr="0">
            <a:noAutofit/>
          </a:bodyPr>
          <a:lstStyle>
            <a:lvl1pPr>
              <a:defRPr lang="zh-CN" altLang="en-US" sz="36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t>单击此处编辑母版标题样式</a:t>
            </a:r>
            <a:endParaRPr lang="zh-CN" altLang="en-US" dirty="0"/>
          </a:p>
        </p:txBody>
      </p:sp>
      <p:sp>
        <p:nvSpPr>
          <p:cNvPr id="24" name="矩形 23"/>
          <p:cNvSpPr/>
          <p:nvPr userDrawn="1"/>
        </p:nvSpPr>
        <p:spPr>
          <a:xfrm>
            <a:off x="12402531" y="4018500"/>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5" name="矩形 24"/>
          <p:cNvSpPr/>
          <p:nvPr userDrawn="1"/>
        </p:nvSpPr>
        <p:spPr>
          <a:xfrm>
            <a:off x="12402531" y="5139120"/>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6" name="矩形 25"/>
          <p:cNvSpPr/>
          <p:nvPr userDrawn="1"/>
        </p:nvSpPr>
        <p:spPr>
          <a:xfrm>
            <a:off x="12402531" y="6240622"/>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7" name="TextBox 26"/>
          <p:cNvSpPr txBox="1"/>
          <p:nvPr userDrawn="1"/>
        </p:nvSpPr>
        <p:spPr>
          <a:xfrm>
            <a:off x="12270363" y="3597723"/>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中兴蓝</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[R0-G142-B211]</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0363" y="4737654"/>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中兴绿</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[R140-G198-B62]</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0363" y="5828438"/>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中兴灰</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[R87-G87-B87]</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2569" y="239135"/>
            <a:ext cx="1813748" cy="1540704"/>
          </a:xfrm>
          <a:prstGeom prst="rect">
            <a:avLst/>
          </a:prstGeom>
          <a:noFill/>
          <a:ln>
            <a:noFill/>
          </a:ln>
        </p:spPr>
        <p:txBody>
          <a:bodyPr lIns="143755" tIns="0" rIns="124373" bIns="62192" anchor="t" anchorCtr="0">
            <a:spAutoFit/>
          </a:bodyPr>
          <a:lstStyle/>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字体：微软雅黑（加粗）</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36-44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颜色：中兴蓝</a:t>
            </a:r>
          </a:p>
          <a:p>
            <a:pPr defTabSz="1245870"/>
            <a:endParaRPr lang="en-US" altLang="ja-JP"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a:t>
            </a:r>
            <a:r>
              <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1-5</a:t>
            </a:r>
            <a:r>
              <a:rPr lang="en-US" altLang="zh-CN"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 </a:t>
            </a:r>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级）：</a:t>
            </a:r>
            <a:endPar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20-28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18" name="TextBox 16"/>
          <p:cNvSpPr txBox="1">
            <a:spLocks noChangeArrowheads="1"/>
          </p:cNvSpPr>
          <p:nvPr userDrawn="1"/>
        </p:nvSpPr>
        <p:spPr bwMode="auto">
          <a:xfrm>
            <a:off x="4638887" y="6617782"/>
            <a:ext cx="2920620" cy="226536"/>
          </a:xfrm>
          <a:prstGeom prst="rect">
            <a:avLst/>
          </a:prstGeom>
          <a:noFill/>
          <a:ln w="9525">
            <a:noFill/>
            <a:miter lim="800000"/>
          </a:ln>
        </p:spPr>
        <p:txBody>
          <a:bodyPr lIns="0" tIns="0" rIns="0" bIns="0" anchor="ctr" anchorCtr="0"/>
          <a:lstStyle/>
          <a:p>
            <a:pPr algn="ctr" defTabSz="608965">
              <a:defRPr/>
            </a:pPr>
            <a:r>
              <a:rPr kumimoji="1" lang="en-US" sz="800" dirty="0">
                <a:solidFill>
                  <a:srgbClr val="7F7F7F"/>
                </a:solidFill>
                <a:latin typeface="Arial" panose="020B0604020202020204" pitchFamily="34" charset="0"/>
                <a:cs typeface="Arial" panose="020B0604020202020204" pitchFamily="34" charset="0"/>
              </a:rPr>
              <a:t>© ZTE Corporation. All rights reserved</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内容">
    <p:spTree>
      <p:nvGrpSpPr>
        <p:cNvPr id="1" name=""/>
        <p:cNvGrpSpPr/>
        <p:nvPr/>
      </p:nvGrpSpPr>
      <p:grpSpPr>
        <a:xfrm>
          <a:off x="0" y="0"/>
          <a:ext cx="0" cy="0"/>
          <a:chOff x="0" y="0"/>
          <a:chExt cx="0" cy="0"/>
        </a:xfrm>
      </p:grpSpPr>
      <p:pic>
        <p:nvPicPr>
          <p:cNvPr id="17" name="Picture 2" descr="ZTE-PPT-16x9-03"/>
          <p:cNvPicPr>
            <a:picLocks noChangeAspect="1" noChangeArrowheads="1"/>
          </p:cNvPicPr>
          <p:nvPr userDrawn="1"/>
        </p:nvPicPr>
        <p:blipFill>
          <a:blip r:embed="rId2" cstate="print"/>
          <a:srcRect/>
          <a:stretch>
            <a:fillRect/>
          </a:stretch>
        </p:blipFill>
        <p:spPr bwMode="auto">
          <a:xfrm>
            <a:off x="0" y="0"/>
            <a:ext cx="12194823" cy="6859588"/>
          </a:xfrm>
          <a:prstGeom prst="rect">
            <a:avLst/>
          </a:prstGeom>
          <a:noFill/>
          <a:ln w="9525">
            <a:noFill/>
            <a:miter lim="800000"/>
            <a:headEnd/>
            <a:tailEnd/>
          </a:ln>
        </p:spPr>
      </p:pic>
      <p:sp>
        <p:nvSpPr>
          <p:cNvPr id="16" name="Slide Number Placeholder 5"/>
          <p:cNvSpPr>
            <a:spLocks noGrp="1"/>
          </p:cNvSpPr>
          <p:nvPr/>
        </p:nvSpPr>
        <p:spPr bwMode="auto">
          <a:xfrm>
            <a:off x="159799" y="6546758"/>
            <a:ext cx="558727" cy="391673"/>
          </a:xfrm>
          <a:prstGeom prst="rect">
            <a:avLst/>
          </a:prstGeom>
          <a:noFill/>
          <a:ln w="9525">
            <a:noFill/>
            <a:miter lim="800000"/>
          </a:ln>
        </p:spPr>
        <p:txBody>
          <a:bodyPr lIns="121705" tIns="60852" rIns="121705" bIns="60852" anchor="ctr"/>
          <a:lstStyle/>
          <a:p>
            <a:pPr algn="ctr" defTabSz="608965">
              <a:defRPr/>
            </a:pPr>
            <a:fld id="{0171E16C-D319-4B78-8C6C-188CCEBE712C}" type="slidenum">
              <a:rPr lang="en-US" sz="1065">
                <a:solidFill>
                  <a:srgbClr val="404040"/>
                </a:solidFill>
                <a:latin typeface="Arial" panose="020B0604020202020204" pitchFamily="34" charset="0"/>
                <a:cs typeface="Arial" panose="020B0604020202020204" pitchFamily="34" charset="0"/>
              </a:rPr>
              <a:pPr algn="ctr" defTabSz="608965">
                <a:defRPr/>
              </a:pPr>
              <a:t>‹#›</a:t>
            </a:fld>
            <a:endParaRPr lang="en-US" sz="1065" dirty="0">
              <a:solidFill>
                <a:srgbClr val="404040"/>
              </a:solidFill>
              <a:latin typeface="Arial" panose="020B0604020202020204" pitchFamily="34" charset="0"/>
              <a:cs typeface="Arial" panose="020B0604020202020204" pitchFamily="34" charset="0"/>
            </a:endParaRPr>
          </a:p>
        </p:txBody>
      </p:sp>
      <p:sp>
        <p:nvSpPr>
          <p:cNvPr id="33" name="标题 13"/>
          <p:cNvSpPr>
            <a:spLocks noGrp="1"/>
          </p:cNvSpPr>
          <p:nvPr>
            <p:ph type="title"/>
          </p:nvPr>
        </p:nvSpPr>
        <p:spPr>
          <a:xfrm>
            <a:off x="238632" y="239144"/>
            <a:ext cx="11951784" cy="965193"/>
          </a:xfrm>
        </p:spPr>
        <p:txBody>
          <a:bodyPr lIns="53913" tIns="26956" rIns="53913" bIns="26956" rtlCol="0" anchor="ctr" anchorCtr="0">
            <a:noAutofit/>
          </a:bodyPr>
          <a:lstStyle>
            <a:lvl1pPr>
              <a:defRPr lang="zh-CN" altLang="en-US" sz="3600" b="1" dirty="0">
                <a:solidFill>
                  <a:srgbClr val="008FD4"/>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t>单击此处编辑母版标题样式</a:t>
            </a:r>
            <a:endParaRPr lang="zh-CN" altLang="en-US" dirty="0"/>
          </a:p>
        </p:txBody>
      </p:sp>
      <p:sp>
        <p:nvSpPr>
          <p:cNvPr id="24" name="矩形 23"/>
          <p:cNvSpPr/>
          <p:nvPr userDrawn="1"/>
        </p:nvSpPr>
        <p:spPr>
          <a:xfrm>
            <a:off x="12402531" y="4018500"/>
            <a:ext cx="1025260" cy="618979"/>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5" name="矩形 24"/>
          <p:cNvSpPr/>
          <p:nvPr userDrawn="1"/>
        </p:nvSpPr>
        <p:spPr>
          <a:xfrm>
            <a:off x="12402531" y="5139120"/>
            <a:ext cx="1025260" cy="61897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6" name="矩形 25"/>
          <p:cNvSpPr/>
          <p:nvPr userDrawn="1"/>
        </p:nvSpPr>
        <p:spPr>
          <a:xfrm>
            <a:off x="12402531" y="6240622"/>
            <a:ext cx="1025260" cy="618979"/>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lIns="91284" tIns="45635" rIns="91284" bIns="45635" rtlCol="0" anchor="ctr"/>
          <a:lstStyle/>
          <a:p>
            <a:pPr algn="ctr" defTabSz="608965"/>
            <a:endParaRPr lang="zh-CN" altLang="en-US" dirty="0">
              <a:solidFill>
                <a:prstClr val="white"/>
              </a:solidFill>
            </a:endParaRPr>
          </a:p>
        </p:txBody>
      </p:sp>
      <p:sp>
        <p:nvSpPr>
          <p:cNvPr id="27" name="TextBox 26"/>
          <p:cNvSpPr txBox="1"/>
          <p:nvPr userDrawn="1"/>
        </p:nvSpPr>
        <p:spPr>
          <a:xfrm>
            <a:off x="12270363" y="3597723"/>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中兴蓝</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[R0-G142-B211]</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8" name="TextBox 27"/>
          <p:cNvSpPr txBox="1"/>
          <p:nvPr userDrawn="1"/>
        </p:nvSpPr>
        <p:spPr>
          <a:xfrm>
            <a:off x="12270363" y="4737654"/>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中兴绿</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[R140-G198-B62]</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29" name="TextBox 28"/>
          <p:cNvSpPr txBox="1"/>
          <p:nvPr userDrawn="1"/>
        </p:nvSpPr>
        <p:spPr>
          <a:xfrm>
            <a:off x="12270363" y="5828438"/>
            <a:ext cx="2185016" cy="391223"/>
          </a:xfrm>
          <a:prstGeom prst="rect">
            <a:avLst/>
          </a:prstGeom>
          <a:noFill/>
          <a:ln>
            <a:noFill/>
          </a:ln>
        </p:spPr>
        <p:txBody>
          <a:bodyPr wrap="square" lIns="143755" tIns="0" rIns="124373" bIns="62192" anchor="t" anchorCtr="0">
            <a:spAutoFit/>
          </a:bodyPr>
          <a:lstStyle/>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中兴灰</a:t>
            </a:r>
            <a:endPar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[R87-G87-B87]</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30" name="Rectangle 8"/>
          <p:cNvSpPr>
            <a:spLocks noChangeArrowheads="1"/>
          </p:cNvSpPr>
          <p:nvPr userDrawn="1"/>
        </p:nvSpPr>
        <p:spPr bwMode="auto">
          <a:xfrm>
            <a:off x="12322569" y="239135"/>
            <a:ext cx="1813748" cy="1540704"/>
          </a:xfrm>
          <a:prstGeom prst="rect">
            <a:avLst/>
          </a:prstGeom>
          <a:noFill/>
          <a:ln>
            <a:noFill/>
          </a:ln>
        </p:spPr>
        <p:txBody>
          <a:bodyPr lIns="143755" tIns="0" rIns="124373" bIns="62192" anchor="t" anchorCtr="0">
            <a:spAutoFit/>
          </a:bodyPr>
          <a:lstStyle/>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正文标题：</a:t>
            </a:r>
            <a:endParaRPr altLang="ja-JP" sz="1065" b="1" i="1" noProof="1">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字体：微软雅黑（加粗）</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36-44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颜色：中兴蓝</a:t>
            </a:r>
          </a:p>
          <a:p>
            <a:pPr defTabSz="1245870"/>
            <a:endParaRPr lang="en-US" altLang="ja-JP"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正文（</a:t>
            </a:r>
            <a:r>
              <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1-5</a:t>
            </a:r>
            <a:r>
              <a:rPr lang="en-US" altLang="zh-CN"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 </a:t>
            </a:r>
            <a:r>
              <a:rPr lang="zh-CN" altLang="en-US" sz="1065" b="1" i="1" noProof="1" smtClean="0">
                <a:solidFill>
                  <a:prstClr val="white"/>
                </a:solidFill>
                <a:latin typeface="微软雅黑" panose="020B0503020204020204" pitchFamily="34" charset="-122"/>
                <a:ea typeface="微软雅黑" panose="020B0503020204020204" pitchFamily="34" charset="-122"/>
                <a:cs typeface="Arial" panose="020B0604020202020204"/>
              </a:rPr>
              <a:t>级）：</a:t>
            </a:r>
            <a:endParaRPr lang="en-US" altLang="ja-JP" sz="1065" b="1"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字体：微软雅黑</a:t>
            </a: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字号：</a:t>
            </a:r>
            <a:r>
              <a:rPr lang="en-US" altLang="zh-CN" sz="1065" i="1" noProof="1" smtClean="0">
                <a:solidFill>
                  <a:prstClr val="white"/>
                </a:solidFill>
                <a:latin typeface="微软雅黑" panose="020B0503020204020204" pitchFamily="34" charset="-122"/>
                <a:ea typeface="微软雅黑" panose="020B0503020204020204" pitchFamily="34" charset="-122"/>
                <a:cs typeface="Arial" panose="020B0604020202020204"/>
              </a:rPr>
              <a:t>20-28 pt</a:t>
            </a:r>
            <a:endPar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endParaRPr>
          </a:p>
          <a:p>
            <a:pPr defTabSz="1245870"/>
            <a:r>
              <a:rPr lang="zh-CN" altLang="en-US" sz="1065" i="1" noProof="1" smtClean="0">
                <a:solidFill>
                  <a:prstClr val="white"/>
                </a:solidFill>
                <a:latin typeface="微软雅黑" panose="020B0503020204020204" pitchFamily="34" charset="-122"/>
                <a:ea typeface="微软雅黑" panose="020B0503020204020204" pitchFamily="34" charset="-122"/>
                <a:cs typeface="Arial" panose="020B0604020202020204"/>
              </a:rPr>
              <a:t>颜色：黑色</a:t>
            </a:r>
            <a:endParaRPr lang="zh-CN" altLang="en-US" sz="1065" i="1" noProof="1">
              <a:solidFill>
                <a:prstClr val="white"/>
              </a:solidFill>
              <a:latin typeface="微软雅黑" panose="020B0503020204020204" pitchFamily="34" charset="-122"/>
              <a:ea typeface="微软雅黑" panose="020B0503020204020204" pitchFamily="34" charset="-122"/>
              <a:cs typeface="Arial" panose="020B0604020202020204"/>
            </a:endParaRPr>
          </a:p>
        </p:txBody>
      </p:sp>
      <p:sp>
        <p:nvSpPr>
          <p:cNvPr id="18" name="TextBox 16"/>
          <p:cNvSpPr txBox="1">
            <a:spLocks noChangeArrowheads="1"/>
          </p:cNvSpPr>
          <p:nvPr userDrawn="1"/>
        </p:nvSpPr>
        <p:spPr bwMode="auto">
          <a:xfrm>
            <a:off x="4638887" y="6617782"/>
            <a:ext cx="2920620" cy="226536"/>
          </a:xfrm>
          <a:prstGeom prst="rect">
            <a:avLst/>
          </a:prstGeom>
          <a:noFill/>
          <a:ln w="9525">
            <a:noFill/>
            <a:miter lim="800000"/>
          </a:ln>
        </p:spPr>
        <p:txBody>
          <a:bodyPr lIns="0" tIns="0" rIns="0" bIns="0" anchor="ctr" anchorCtr="0"/>
          <a:lstStyle/>
          <a:p>
            <a:pPr algn="ctr" defTabSz="608965">
              <a:defRPr/>
            </a:pPr>
            <a:r>
              <a:rPr kumimoji="1" lang="en-US" sz="800" dirty="0">
                <a:solidFill>
                  <a:srgbClr val="7F7F7F"/>
                </a:solidFill>
                <a:latin typeface="Arial" panose="020B0604020202020204" pitchFamily="34" charset="0"/>
                <a:cs typeface="Arial" panose="020B0604020202020204" pitchFamily="34" charset="0"/>
              </a:rPr>
              <a:t>© ZTE Corporation. All rights reserved</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5" name="图片 4" descr="背景2017-03-13_100002.png"/>
          <p:cNvPicPr>
            <a:picLocks noChangeAspect="1"/>
          </p:cNvPicPr>
          <p:nvPr userDrawn="1"/>
        </p:nvPicPr>
        <p:blipFill>
          <a:blip r:embed="rId2" cstate="print"/>
          <a:stretch>
            <a:fillRect/>
          </a:stretch>
        </p:blipFill>
        <p:spPr>
          <a:xfrm>
            <a:off x="0" y="1675"/>
            <a:ext cx="12190413" cy="6856239"/>
          </a:xfrm>
          <a:prstGeom prst="rect">
            <a:avLst/>
          </a:prstGeom>
        </p:spPr>
      </p:pic>
      <p:sp>
        <p:nvSpPr>
          <p:cNvPr id="2" name="标题 1"/>
          <p:cNvSpPr>
            <a:spLocks noGrp="1"/>
          </p:cNvSpPr>
          <p:nvPr>
            <p:ph type="title"/>
          </p:nvPr>
        </p:nvSpPr>
        <p:spPr>
          <a:xfrm>
            <a:off x="243151" y="14736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a:t>单击此处编辑母版标题样式</a:t>
            </a:r>
          </a:p>
        </p:txBody>
      </p:sp>
      <p:pic>
        <p:nvPicPr>
          <p:cNvPr id="4" name="图片 3" descr="2015-07-15_171828 拷贝.png"/>
          <p:cNvPicPr>
            <a:picLocks noChangeAspect="1"/>
          </p:cNvPicPr>
          <p:nvPr userDrawn="1"/>
        </p:nvPicPr>
        <p:blipFill>
          <a:blip r:embed="rId3" cstate="print"/>
          <a:stretch>
            <a:fillRect/>
          </a:stretch>
        </p:blipFill>
        <p:spPr>
          <a:xfrm>
            <a:off x="11273293" y="6321793"/>
            <a:ext cx="768448" cy="493181"/>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cs typeface="Arial" panose="020B0604020202020204" pitchFamily="34" charset="0"/>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cs typeface="Arial" panose="020B0604020202020204" pitchFamily="34" charset="0"/>
              </a:rPr>
              <a:t>谢  谢！</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6" name="图片 5" descr="背景-2.png"/>
          <p:cNvPicPr>
            <a:picLocks noChangeAspect="1"/>
          </p:cNvPicPr>
          <p:nvPr userDrawn="1"/>
        </p:nvPicPr>
        <p:blipFill>
          <a:blip r:embed="rId2" cstate="print"/>
          <a:stretch>
            <a:fillRect/>
          </a:stretch>
        </p:blipFill>
        <p:spPr>
          <a:xfrm>
            <a:off x="0" y="1674"/>
            <a:ext cx="12207035" cy="6865589"/>
          </a:xfrm>
          <a:prstGeom prst="rect">
            <a:avLst/>
          </a:prstGeom>
        </p:spPr>
      </p:pic>
      <p:sp>
        <p:nvSpPr>
          <p:cNvPr id="2" name="标题 1"/>
          <p:cNvSpPr>
            <a:spLocks noGrp="1"/>
          </p:cNvSpPr>
          <p:nvPr>
            <p:ph type="title"/>
          </p:nvPr>
        </p:nvSpPr>
        <p:spPr>
          <a:xfrm>
            <a:off x="353802" y="21995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smtClean="0"/>
              <a:t>单击此处编辑母版标题样式</a:t>
            </a:r>
            <a:endParaRPr lang="zh-CN" altLang="en-US" dirty="0"/>
          </a:p>
        </p:txBody>
      </p:sp>
      <p:pic>
        <p:nvPicPr>
          <p:cNvPr id="4" name="图片 3" descr="2015-07-15_171828 拷贝.png"/>
          <p:cNvPicPr>
            <a:picLocks noChangeAspect="1"/>
          </p:cNvPicPr>
          <p:nvPr userDrawn="1"/>
        </p:nvPicPr>
        <p:blipFill>
          <a:blip r:embed="rId3" cstate="print"/>
          <a:srcRect r="46040"/>
          <a:stretch>
            <a:fillRect/>
          </a:stretch>
        </p:blipFill>
        <p:spPr>
          <a:xfrm>
            <a:off x="11353671" y="6320096"/>
            <a:ext cx="759602" cy="493181"/>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内容占位符 3"/>
          <p:cNvSpPr>
            <a:spLocks noGrp="1"/>
          </p:cNvSpPr>
          <p:nvPr>
            <p:ph sz="quarter" idx="10"/>
          </p:nvPr>
        </p:nvSpPr>
        <p:spPr>
          <a:xfrm>
            <a:off x="444442" y="1775423"/>
            <a:ext cx="11354439" cy="4425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306" y="1600571"/>
            <a:ext cx="5557643"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39123" y="1600571"/>
            <a:ext cx="5559760"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中文版-内页">
    <p:spTree>
      <p:nvGrpSpPr>
        <p:cNvPr id="1" name=""/>
        <p:cNvGrpSpPr/>
        <p:nvPr/>
      </p:nvGrpSpPr>
      <p:grpSpPr>
        <a:xfrm>
          <a:off x="0" y="0"/>
          <a:ext cx="0" cy="0"/>
          <a:chOff x="0" y="0"/>
          <a:chExt cx="0" cy="0"/>
        </a:xfrm>
      </p:grpSpPr>
      <p:sp>
        <p:nvSpPr>
          <p:cNvPr id="3" name="标题 2"/>
          <p:cNvSpPr txBox="1"/>
          <p:nvPr userDrawn="1"/>
        </p:nvSpPr>
        <p:spPr bwMode="auto">
          <a:xfrm>
            <a:off x="400221" y="244731"/>
            <a:ext cx="8513763" cy="577263"/>
          </a:xfrm>
          <a:prstGeom prst="rect">
            <a:avLst/>
          </a:prstGeom>
          <a:noFill/>
          <a:ln w="9525">
            <a:noFill/>
            <a:miter lim="800000"/>
          </a:ln>
        </p:spPr>
        <p:txBody>
          <a:bodyPr vert="horz" wrap="square" lIns="53913" tIns="26956" rIns="53913" bIns="26956" numCol="1" rtlCol="0" anchor="ctr" anchorCtr="0" compatLnSpc="1">
            <a:noAutofit/>
          </a:bodyPr>
          <a:lstStyle/>
          <a:p>
            <a:pPr defTabSz="914400">
              <a:lnSpc>
                <a:spcPct val="90000"/>
              </a:lnSpc>
              <a:defRPr/>
            </a:pPr>
            <a:endParaRPr lang="zh-CN" altLang="en-US" sz="3200" b="1" dirty="0">
              <a:solidFill>
                <a:prstClr val="white"/>
              </a:solidFill>
              <a:latin typeface="Calibri" panose="020F0502020204030204"/>
              <a:ea typeface="微软雅黑" panose="020B0503020204020204" pitchFamily="34" charset="-122"/>
            </a:endParaRPr>
          </a:p>
        </p:txBody>
      </p:sp>
      <p:sp>
        <p:nvSpPr>
          <p:cNvPr id="4" name="标题 1"/>
          <p:cNvSpPr>
            <a:spLocks noGrp="1"/>
          </p:cNvSpPr>
          <p:nvPr>
            <p:ph type="title"/>
          </p:nvPr>
        </p:nvSpPr>
        <p:spPr>
          <a:xfrm>
            <a:off x="94678" y="147368"/>
            <a:ext cx="11354439" cy="576680"/>
          </a:xfrm>
          <a:prstGeom prst="rect">
            <a:avLst/>
          </a:prstGeom>
        </p:spPr>
        <p:txBody>
          <a:bodyPr lIns="121917" tIns="60958" rIns="121917" bIns="60958"/>
          <a:lstStyle>
            <a:lvl1pPr>
              <a:defRPr sz="3500" b="1" baseline="0">
                <a:solidFill>
                  <a:schemeClr val="bg1"/>
                </a:solidFill>
                <a:latin typeface="+mn-lt"/>
                <a:ea typeface="微软雅黑" panose="020B0503020204020204" pitchFamily="34" charset="-122"/>
              </a:defRPr>
            </a:lvl1pPr>
          </a:lstStyle>
          <a:p>
            <a:r>
              <a:rPr lang="zh-CN" altLang="en-US" dirty="0"/>
              <a:t>单击此处编辑母版标题样式</a:t>
            </a:r>
          </a:p>
        </p:txBody>
      </p:sp>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941268" y="6432331"/>
            <a:ext cx="1249145" cy="427257"/>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标题 1"/>
          <p:cNvSpPr>
            <a:spLocks noGrp="1"/>
          </p:cNvSpPr>
          <p:nvPr>
            <p:ph type="title"/>
          </p:nvPr>
        </p:nvSpPr>
        <p:spPr>
          <a:xfrm>
            <a:off x="444442" y="455720"/>
            <a:ext cx="11354439" cy="96224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306" y="1600571"/>
            <a:ext cx="6567037"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7278396" y="1600571"/>
            <a:ext cx="4520488"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占位符 1"/>
          <p:cNvSpPr>
            <a:spLocks noGrp="1" noChangeArrowheads="1"/>
          </p:cNvSpPr>
          <p:nvPr>
            <p:ph type="title"/>
          </p:nvPr>
        </p:nvSpPr>
        <p:spPr bwMode="auto">
          <a:xfrm>
            <a:off x="1906871" y="820463"/>
            <a:ext cx="9892012" cy="597505"/>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单击此处编辑母版标题样式</a:t>
            </a:r>
          </a:p>
        </p:txBody>
      </p:sp>
      <p:sp>
        <p:nvSpPr>
          <p:cNvPr id="3" name="文本占位符 2"/>
          <p:cNvSpPr>
            <a:spLocks noGrp="1" noChangeArrowheads="1"/>
          </p:cNvSpPr>
          <p:nvPr>
            <p:ph idx="1"/>
          </p:nvPr>
        </p:nvSpPr>
        <p:spPr bwMode="auto">
          <a:xfrm>
            <a:off x="1936498" y="1600571"/>
            <a:ext cx="9862383" cy="4253898"/>
          </a:xfrm>
          <a:prstGeom prst="rect">
            <a:avLst/>
          </a:prstGeom>
          <a:noFill/>
          <a:ln w="9525">
            <a:noFill/>
            <a:miter lim="800000"/>
          </a:ln>
        </p:spPr>
        <p:txBody>
          <a:bodyPr vert="horz" wrap="square" lIns="0" tIns="0" rIns="0" bIns="0" numCol="1" anchor="t" anchorCtr="0" compatLnSpc="1"/>
          <a:lstStyle>
            <a:lvl1pPr marL="457200" marR="0" indent="-4572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sz="2665"/>
            </a:lvl1pPr>
            <a:lvl2pPr marL="990600" marR="0" indent="-3810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sz="2665"/>
            </a:lvl2pPr>
            <a:lvl3pPr marL="15240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3pPr>
            <a:lvl4pPr marL="21336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4pPr>
            <a:lvl5pPr marL="27432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5pPr>
          </a:lstStyle>
          <a:p>
            <a:pPr marL="457200" marR="0" lvl="0" indent="-4572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665" b="0" i="0" u="none" strike="noStrike" kern="0" cap="none" spc="0" normalizeH="0" baseline="0" noProof="0" dirty="0" smtClean="0">
                <a:ln>
                  <a:noFill/>
                </a:ln>
                <a:solidFill>
                  <a:srgbClr val="000000"/>
                </a:solidFill>
                <a:effectLst/>
                <a:uLnTx/>
                <a:uFillTx/>
                <a:latin typeface="+mj-lt"/>
                <a:ea typeface="+mj-ea"/>
                <a:cs typeface="+mn-cs"/>
              </a:rPr>
              <a:t>单击此处编辑母版文本样式</a:t>
            </a:r>
          </a:p>
          <a:p>
            <a:pPr marL="990600" marR="0" lvl="1" indent="-3810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73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二级</a:t>
            </a:r>
          </a:p>
          <a:p>
            <a:pPr marL="1524000" marR="0" lvl="2"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13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三级</a:t>
            </a:r>
          </a:p>
          <a:p>
            <a:pPr marL="2133600" marR="0" lvl="3"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6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四级</a:t>
            </a:r>
          </a:p>
          <a:p>
            <a:pPr marL="2743200" marR="0" lvl="4"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600"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主模板，自定义">
    <p:spTree>
      <p:nvGrpSpPr>
        <p:cNvPr id="1" name=""/>
        <p:cNvGrpSpPr/>
        <p:nvPr/>
      </p:nvGrpSpPr>
      <p:grpSpPr>
        <a:xfrm>
          <a:off x="0" y="0"/>
          <a:ext cx="0" cy="0"/>
          <a:chOff x="0" y="0"/>
          <a:chExt cx="0" cy="0"/>
        </a:xfrm>
      </p:grpSpPr>
      <p:sp>
        <p:nvSpPr>
          <p:cNvPr id="2" name="标题 1"/>
          <p:cNvSpPr>
            <a:spLocks noGrp="1"/>
          </p:cNvSpPr>
          <p:nvPr>
            <p:ph type="title"/>
          </p:nvPr>
        </p:nvSpPr>
        <p:spPr>
          <a:xfrm>
            <a:off x="443890" y="285029"/>
            <a:ext cx="11354439" cy="735933"/>
          </a:xfrm>
        </p:spPr>
        <p:txBody>
          <a:bodyPr/>
          <a:lstStyle>
            <a:lvl1pPr>
              <a:defRPr sz="4000">
                <a:solidFill>
                  <a:srgbClr val="004EA2"/>
                </a:solidFill>
                <a:latin typeface="+mj-lt"/>
              </a:defRPr>
            </a:lvl1pPr>
          </a:lstStyle>
          <a:p>
            <a:r>
              <a:rPr lang="zh-CN" altLang="en-US" dirty="0" smtClean="0"/>
              <a:t>单击此处编辑母版标题样式</a:t>
            </a:r>
            <a:endParaRPr lang="zh-CN" altLang="en-US" dirty="0"/>
          </a:p>
        </p:txBody>
      </p:sp>
      <p:sp>
        <p:nvSpPr>
          <p:cNvPr id="3" name="文本占位符 2"/>
          <p:cNvSpPr>
            <a:spLocks noGrp="1"/>
          </p:cNvSpPr>
          <p:nvPr>
            <p:ph idx="12"/>
          </p:nvPr>
        </p:nvSpPr>
        <p:spPr>
          <a:xfrm>
            <a:off x="448124" y="1381865"/>
            <a:ext cx="11350206" cy="4956606"/>
          </a:xfrm>
          <a:prstGeom prst="rect">
            <a:avLst/>
          </a:prstGeom>
        </p:spPr>
        <p:txBody>
          <a:bodyPr rtlCol="0">
            <a:noAutofit/>
          </a:bodyPr>
          <a:lstStyle>
            <a:lvl1pPr marL="381000" indent="-381000">
              <a:buFont typeface="Wingdings" panose="05000000000000000000" pitchFamily="2" charset="2"/>
              <a:buChar char="l"/>
              <a:defRPr kumimoji="1" lang="zh-CN" altLang="en-US" sz="2400" baseline="0" dirty="0" smtClean="0">
                <a:solidFill>
                  <a:schemeClr val="tx1">
                    <a:lumMod val="75000"/>
                    <a:lumOff val="25000"/>
                  </a:schemeClr>
                </a:solidFill>
                <a:latin typeface="+mn-lt"/>
                <a:cs typeface="Arial" panose="020B0604020202020204" pitchFamily="34" charset="0"/>
              </a:defRPr>
            </a:lvl1pPr>
            <a:lvl2pPr marL="594995" indent="-353695">
              <a:buFont typeface="Wingdings" panose="05000000000000000000" pitchFamily="2" charset="2"/>
              <a:buChar char="n"/>
              <a:defRPr kumimoji="1" lang="zh-CN" altLang="en-US" sz="1865" b="0" i="0" kern="1200" dirty="0" smtClean="0">
                <a:solidFill>
                  <a:schemeClr val="tx1">
                    <a:lumMod val="75000"/>
                    <a:lumOff val="25000"/>
                  </a:schemeClr>
                </a:solidFill>
                <a:latin typeface="+mn-lt"/>
                <a:ea typeface="微软雅黑" panose="020B0503020204020204" pitchFamily="34" charset="-122"/>
                <a:cs typeface="Arial" panose="020B0604020202020204" pitchFamily="34" charset="0"/>
              </a:defRPr>
            </a:lvl2pPr>
          </a:lstStyle>
          <a:p>
            <a:pPr lvl="0"/>
            <a:r>
              <a:rPr lang="zh-CN" altLang="en-US" dirty="0" smtClean="0"/>
              <a:t>单击此处编辑母版文本样式</a:t>
            </a:r>
          </a:p>
          <a:p>
            <a:pPr lvl="1"/>
            <a:r>
              <a:rPr lang="zh-CN" altLang="en-US" dirty="0" smtClean="0"/>
              <a:t>第二级</a:t>
            </a:r>
          </a:p>
        </p:txBody>
      </p:sp>
      <p:pic>
        <p:nvPicPr>
          <p:cNvPr id="4" name="Picture 15" descr="ZTE_ppt_design_0202-06.jpg"/>
          <p:cNvPicPr>
            <a:picLocks noChangeAspect="1"/>
          </p:cNvPicPr>
          <p:nvPr userDrawn="1"/>
        </p:nvPicPr>
        <p:blipFill>
          <a:blip r:embed="rId2" cstate="print"/>
          <a:srcRect/>
          <a:stretch>
            <a:fillRect/>
          </a:stretch>
        </p:blipFill>
        <p:spPr bwMode="auto">
          <a:xfrm>
            <a:off x="0" y="6374760"/>
            <a:ext cx="12190413" cy="516586"/>
          </a:xfrm>
          <a:prstGeom prst="rect">
            <a:avLst/>
          </a:prstGeom>
          <a:noFill/>
          <a:ln w="9525">
            <a:noFill/>
            <a:miter lim="800000"/>
            <a:headEnd/>
            <a:tailEnd/>
          </a:ln>
        </p:spPr>
      </p:pic>
      <p:sp>
        <p:nvSpPr>
          <p:cNvPr id="5" name="TextBox 18"/>
          <p:cNvSpPr txBox="1">
            <a:spLocks noChangeArrowheads="1"/>
          </p:cNvSpPr>
          <p:nvPr userDrawn="1"/>
        </p:nvSpPr>
        <p:spPr bwMode="auto">
          <a:xfrm>
            <a:off x="10375317" y="258295"/>
            <a:ext cx="1441263" cy="406494"/>
          </a:xfrm>
          <a:prstGeom prst="rect">
            <a:avLst/>
          </a:prstGeom>
          <a:noFill/>
          <a:ln w="9525">
            <a:noFill/>
            <a:miter lim="800000"/>
          </a:ln>
        </p:spPr>
        <p:txBody>
          <a:bodyPr lIns="0" tIns="0" rIns="0" bIns="0"/>
          <a:lstStyle/>
          <a:p>
            <a:pPr defTabSz="608965">
              <a:buFont typeface="Arial" panose="020B0604020202020204" pitchFamily="34" charset="0"/>
              <a:buNone/>
              <a:defRPr/>
            </a:pPr>
            <a:r>
              <a:rPr lang="en-US" sz="1335" dirty="0">
                <a:solidFill>
                  <a:srgbClr val="404040"/>
                </a:solidFill>
                <a:latin typeface="Arial" panose="020B0604020202020204" pitchFamily="34" charset="0"/>
                <a:ea typeface="Heiti SC Light"/>
                <a:cs typeface="Arial" panose="020B0604020202020204" pitchFamily="34" charset="0"/>
              </a:rPr>
              <a:t>Internal use only▲</a:t>
            </a:r>
            <a:endParaRPr kumimoji="1" lang="en-US" sz="1335" dirty="0">
              <a:solidFill>
                <a:srgbClr val="404040"/>
              </a:solidFill>
              <a:latin typeface="Arial" panose="020B0604020202020204" pitchFamily="34" charset="0"/>
              <a:ea typeface="Heiti SC Light"/>
              <a:cs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sp>
        <p:nvSpPr>
          <p:cNvPr id="4"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5870">
              <a:buFont typeface="Arial" panose="020B0604020202020204" pitchFamily="34" charset="0"/>
              <a:buNone/>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5870">
              <a:buFont typeface="Arial" panose="020B0604020202020204" pitchFamily="34" charset="0"/>
              <a:buNone/>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ea typeface="Heiti SC Light"/>
              <a:cs typeface="Arial" panose="020B0604020202020204" pitchFamily="34" charset="0"/>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5870">
              <a:buFont typeface="Arial" panose="020B0604020202020204" pitchFamily="34" charset="0"/>
              <a:buNone/>
              <a:defRPr/>
            </a:pPr>
            <a:endParaRPr lang="en-US" altLang="zh-CN" sz="1200" noProof="1">
              <a:solidFill>
                <a:srgbClr val="FFFFFF"/>
              </a:solidFill>
              <a:latin typeface="Arial" panose="020B0604020202020204" pitchFamily="34" charset="0"/>
              <a:ea typeface="Heiti SC Light"/>
              <a:cs typeface="Heiti SC Light"/>
            </a:endParaRPr>
          </a:p>
          <a:p>
            <a:pPr defTabSz="1245870">
              <a:buFont typeface="Arial" panose="020B0604020202020204" pitchFamily="34" charset="0"/>
              <a:buNone/>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zh-CN" sz="1065" noProof="1">
                <a:solidFill>
                  <a:srgbClr val="FFFFFF"/>
                </a:solidFill>
                <a:latin typeface="Arial" panose="020B0604020202020204" pitchFamily="34" charset="0"/>
                <a:ea typeface="Heiti SC Light"/>
                <a:cs typeface="Heiti SC Light"/>
              </a:rPr>
              <a:t>16-</a:t>
            </a:r>
            <a:r>
              <a:rPr lang="en-US" altLang="ja-JP" sz="1065" noProof="1">
                <a:solidFill>
                  <a:srgbClr val="FFFFFF"/>
                </a:solidFill>
                <a:latin typeface="Arial" panose="020B0604020202020204" pitchFamily="34" charset="0"/>
                <a:ea typeface="Heiti SC Light"/>
                <a:cs typeface="Heiti SC Light"/>
              </a:rPr>
              <a:t>20pt</a:t>
            </a: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grpSp>
        <p:nvGrpSpPr>
          <p:cNvPr id="2" name="组 5"/>
          <p:cNvGrpSpPr/>
          <p:nvPr/>
        </p:nvGrpSpPr>
        <p:grpSpPr bwMode="auto">
          <a:xfrm>
            <a:off x="12484593" y="5136223"/>
            <a:ext cx="1856074" cy="1318989"/>
            <a:chOff x="9286278" y="1725515"/>
            <a:chExt cx="1392554" cy="989008"/>
          </a:xfrm>
        </p:grpSpPr>
        <p:grpSp>
          <p:nvGrpSpPr>
            <p:cNvPr id="3" name="组 6"/>
            <p:cNvGrpSpPr/>
            <p:nvPr/>
          </p:nvGrpSpPr>
          <p:grpSpPr bwMode="auto">
            <a:xfrm>
              <a:off x="9286278" y="1725515"/>
              <a:ext cx="935250" cy="253999"/>
              <a:chOff x="9286278" y="1725515"/>
              <a:chExt cx="935250" cy="253999"/>
            </a:xfrm>
          </p:grpSpPr>
          <p:sp>
            <p:nvSpPr>
              <p:cNvPr id="12"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buFont typeface="Arial" panose="020B0604020202020204" pitchFamily="34" charset="0"/>
                  <a:buNone/>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3"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buFont typeface="Arial" panose="020B0604020202020204" pitchFamily="34" charset="0"/>
                  <a:buNone/>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5" name="组 9"/>
            <p:cNvGrpSpPr/>
            <p:nvPr/>
          </p:nvGrpSpPr>
          <p:grpSpPr bwMode="auto">
            <a:xfrm>
              <a:off x="9286278" y="2098576"/>
              <a:ext cx="1198835" cy="253999"/>
              <a:chOff x="9286278" y="2098576"/>
              <a:chExt cx="1198835" cy="253999"/>
            </a:xfrm>
          </p:grpSpPr>
          <p:sp>
            <p:nvSpPr>
              <p:cNvPr id="10"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buFont typeface="Arial" panose="020B0604020202020204" pitchFamily="34" charset="0"/>
                  <a:buNone/>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1"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buFont typeface="Arial" panose="020B0604020202020204" pitchFamily="34" charset="0"/>
                  <a:buNone/>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8"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buFont typeface="Arial" panose="020B0604020202020204" pitchFamily="34" charset="0"/>
                <a:buNone/>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9"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buFont typeface="Arial" panose="020B0604020202020204" pitchFamily="34" charset="0"/>
                <a:buNone/>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24" name="标题 1"/>
          <p:cNvSpPr>
            <a:spLocks noGrp="1"/>
          </p:cNvSpPr>
          <p:nvPr>
            <p:ph type="ctrTitle"/>
          </p:nvPr>
        </p:nvSpPr>
        <p:spPr>
          <a:xfrm>
            <a:off x="2193616" y="553467"/>
            <a:ext cx="9226731" cy="957946"/>
          </a:xfrm>
        </p:spPr>
        <p:txBody>
          <a:bodyPr rtlCol="0">
            <a:normAutofit/>
          </a:bodyPr>
          <a:lstStyle>
            <a:lvl1pPr>
              <a:defRPr lang="en-US" altLang="zh-CN" sz="3200" dirty="0" smtClean="0">
                <a:solidFill>
                  <a:srgbClr val="008FD4"/>
                </a:solidFill>
                <a:latin typeface="+mj-lt"/>
                <a:cs typeface="Arial" panose="020B0604020202020204" pitchFamily="34" charset="0"/>
              </a:defRPr>
            </a:lvl1pPr>
          </a:lstStyle>
          <a:p>
            <a:pPr lvl="0"/>
            <a:r>
              <a:rPr lang="zh-CN" altLang="en-US" dirty="0" smtClean="0"/>
              <a:t>单击此处编辑母版标题样式</a:t>
            </a:r>
            <a:endParaRPr lang="en-US" altLang="zh-CN" dirty="0" smtClean="0"/>
          </a:p>
        </p:txBody>
      </p:sp>
      <p:sp>
        <p:nvSpPr>
          <p:cNvPr id="36" name="Rectangle 3"/>
          <p:cNvSpPr>
            <a:spLocks noGrp="1" noChangeArrowheads="1"/>
          </p:cNvSpPr>
          <p:nvPr>
            <p:ph idx="10"/>
          </p:nvPr>
        </p:nvSpPr>
        <p:spPr bwMode="auto">
          <a:xfrm>
            <a:off x="2193616" y="1573949"/>
            <a:ext cx="9226731" cy="4060272"/>
          </a:xfrm>
          <a:prstGeom prst="rect">
            <a:avLst/>
          </a:prstGeom>
        </p:spPr>
        <p:txBody>
          <a:bodyPr rtlCol="0">
            <a:normAutofit/>
          </a:bodyPr>
          <a:lstStyle>
            <a:lvl1pPr>
              <a:defRPr kumimoji="1" lang="zh-CN" altLang="en-US" sz="2665" dirty="0">
                <a:solidFill>
                  <a:srgbClr val="004EA2"/>
                </a:solidFill>
                <a:latin typeface="+mj-lt"/>
                <a:cs typeface="Arial" panose="020B0604020202020204" pitchFamily="34" charset="0"/>
              </a:defRPr>
            </a:lvl1pPr>
            <a:lvl2pPr marL="594995" indent="-353695">
              <a:defRPr kumimoji="1" lang="zh-CN" altLang="en-US" sz="2400" b="0" i="0" kern="1200" baseline="0" dirty="0">
                <a:solidFill>
                  <a:schemeClr val="tx1">
                    <a:lumMod val="75000"/>
                    <a:lumOff val="25000"/>
                  </a:schemeClr>
                </a:solidFill>
                <a:latin typeface="+mj-lt"/>
                <a:ea typeface="微软雅黑" panose="020B0503020204020204" pitchFamily="34" charset="-122"/>
                <a:cs typeface="Arial" panose="020B0604020202020204" pitchFamily="34" charset="0"/>
              </a:defRPr>
            </a:lvl2pPr>
            <a:lvl3pPr marL="950595" indent="-355600">
              <a:defRPr kumimoji="1" lang="zh-CN" altLang="en-US" sz="2135"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3pPr>
            <a:lvl4pPr marL="1318895" indent="-368300">
              <a:defRPr kumimoji="1" lang="zh-CN" altLang="en-US" sz="1865"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4pPr>
            <a:lvl5pPr marL="1560195" indent="-241300">
              <a:defRPr kumimoji="1" lang="zh-CN" altLang="en-US" sz="1600"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内容">
    <p:spTree>
      <p:nvGrpSpPr>
        <p:cNvPr id="1" name=""/>
        <p:cNvGrpSpPr/>
        <p:nvPr/>
      </p:nvGrpSpPr>
      <p:grpSpPr>
        <a:xfrm>
          <a:off x="0" y="0"/>
          <a:ext cx="0" cy="0"/>
          <a:chOff x="0" y="0"/>
          <a:chExt cx="0" cy="0"/>
        </a:xfrm>
      </p:grpSpPr>
      <p:pic>
        <p:nvPicPr>
          <p:cNvPr id="3" name="Picture 3" descr="ZTE_ppt_design_0202-06.jp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6374760"/>
            <a:ext cx="12190413" cy="516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18"/>
          <p:cNvSpPr txBox="1">
            <a:spLocks noChangeArrowheads="1"/>
          </p:cNvSpPr>
          <p:nvPr userDrawn="1"/>
        </p:nvSpPr>
        <p:spPr bwMode="auto">
          <a:xfrm>
            <a:off x="5654997" y="6554718"/>
            <a:ext cx="2920620" cy="226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33" name="标题 13"/>
          <p:cNvSpPr>
            <a:spLocks noGrp="1"/>
          </p:cNvSpPr>
          <p:nvPr>
            <p:ph type="title"/>
          </p:nvPr>
        </p:nvSpPr>
        <p:spPr>
          <a:xfrm>
            <a:off x="321141" y="88950"/>
            <a:ext cx="11350205" cy="556854"/>
          </a:xfrm>
        </p:spPr>
        <p:txBody>
          <a:bodyPr rtlCol="0">
            <a:noAutofit/>
          </a:bodyPr>
          <a:lstStyle>
            <a:lvl1pPr>
              <a:defRPr lang="zh-CN" altLang="en-US" b="1" dirty="0">
                <a:solidFill>
                  <a:srgbClr val="008FD4"/>
                </a:solidFill>
                <a:latin typeface="+mn-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内容">
    <p:spTree>
      <p:nvGrpSpPr>
        <p:cNvPr id="1" name=""/>
        <p:cNvGrpSpPr/>
        <p:nvPr/>
      </p:nvGrpSpPr>
      <p:grpSpPr>
        <a:xfrm>
          <a:off x="0" y="0"/>
          <a:ext cx="0" cy="0"/>
          <a:chOff x="0" y="0"/>
          <a:chExt cx="0" cy="0"/>
        </a:xfrm>
      </p:grpSpPr>
      <p:pic>
        <p:nvPicPr>
          <p:cNvPr id="4" name="Picture 15" descr="ZTE_ppt_design_0202-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6375400"/>
            <a:ext cx="12190413"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5695951" y="6554788"/>
            <a:ext cx="29194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6" name="Slide Number Placeholder 5"/>
          <p:cNvSpPr>
            <a:spLocks noGrp="1" noChangeArrowheads="1"/>
          </p:cNvSpPr>
          <p:nvPr/>
        </p:nvSpPr>
        <p:spPr bwMode="auto">
          <a:xfrm>
            <a:off x="160338" y="6546851"/>
            <a:ext cx="558801" cy="39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73" tIns="60936" rIns="121873" bIns="60936" anchor="ctr"/>
          <a:lstStyle/>
          <a:p>
            <a:pPr algn="ctr" defTabSz="608965">
              <a:buFont typeface="Arial" panose="020B0604020202020204" pitchFamily="34" charset="0"/>
              <a:buNone/>
            </a:pPr>
            <a:fld id="{041A9A75-8A0F-4817-AFA4-23B1A414A8AF}" type="slidenum">
              <a:rPr lang="en-US" altLang="en-US" sz="1100">
                <a:solidFill>
                  <a:srgbClr val="404040"/>
                </a:solidFill>
                <a:latin typeface="Arial" panose="020B0604020202020204" pitchFamily="34" charset="0"/>
              </a:rPr>
              <a:pPr algn="ctr" defTabSz="608965">
                <a:buFont typeface="Arial" panose="020B0604020202020204" pitchFamily="34" charset="0"/>
                <a:buNone/>
              </a:pPr>
              <a:t>‹#›</a:t>
            </a:fld>
            <a:endParaRPr lang="en-US" altLang="en-US" sz="1100">
              <a:solidFill>
                <a:srgbClr val="404040"/>
              </a:solidFill>
              <a:latin typeface="Arial" panose="020B0604020202020204" pitchFamily="34" charset="0"/>
            </a:endParaRPr>
          </a:p>
        </p:txBody>
      </p:sp>
      <p:sp>
        <p:nvSpPr>
          <p:cNvPr id="7" name="TextBox 16"/>
          <p:cNvSpPr txBox="1">
            <a:spLocks noChangeArrowheads="1"/>
          </p:cNvSpPr>
          <p:nvPr userDrawn="1"/>
        </p:nvSpPr>
        <p:spPr bwMode="auto">
          <a:xfrm>
            <a:off x="12269788" y="358934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Blue</a:t>
            </a:r>
          </a:p>
          <a:p>
            <a:pPr>
              <a:buFont typeface="Arial" panose="020B0604020202020204" pitchFamily="34" charset="0"/>
              <a:buNone/>
            </a:pPr>
            <a:r>
              <a:rPr lang="en-US" altLang="zh-CN" sz="1200" i="1">
                <a:solidFill>
                  <a:srgbClr val="FFFFFF"/>
                </a:solidFill>
                <a:ea typeface="微软雅黑" panose="020B0503020204020204" pitchFamily="34" charset="-122"/>
              </a:rPr>
              <a:t>[R0-G142-B211]</a:t>
            </a:r>
            <a:endParaRPr lang="zh-CN" altLang="en-US" sz="1200" i="1">
              <a:solidFill>
                <a:srgbClr val="FFFFFF"/>
              </a:solidFill>
              <a:ea typeface="微软雅黑" panose="020B0503020204020204" pitchFamily="34" charset="-122"/>
            </a:endParaRPr>
          </a:p>
        </p:txBody>
      </p:sp>
      <p:sp>
        <p:nvSpPr>
          <p:cNvPr id="8" name="矩形 7"/>
          <p:cNvSpPr/>
          <p:nvPr userDrawn="1"/>
        </p:nvSpPr>
        <p:spPr>
          <a:xfrm>
            <a:off x="12403139" y="3986213"/>
            <a:ext cx="1023937" cy="619125"/>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9" name="矩形 8"/>
          <p:cNvSpPr/>
          <p:nvPr userDrawn="1"/>
        </p:nvSpPr>
        <p:spPr>
          <a:xfrm>
            <a:off x="12403139" y="5138739"/>
            <a:ext cx="1023937" cy="619125"/>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0" name="TextBox 19"/>
          <p:cNvSpPr txBox="1">
            <a:spLocks noChangeArrowheads="1"/>
          </p:cNvSpPr>
          <p:nvPr userDrawn="1"/>
        </p:nvSpPr>
        <p:spPr bwMode="auto">
          <a:xfrm>
            <a:off x="12269788" y="4741864"/>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Green</a:t>
            </a:r>
          </a:p>
          <a:p>
            <a:pPr>
              <a:buFont typeface="Arial" panose="020B0604020202020204" pitchFamily="34" charset="0"/>
              <a:buNone/>
            </a:pPr>
            <a:r>
              <a:rPr lang="en-US" altLang="zh-CN" sz="1200" i="1">
                <a:solidFill>
                  <a:srgbClr val="FFFFFF"/>
                </a:solidFill>
                <a:ea typeface="微软雅黑" panose="020B0503020204020204" pitchFamily="34" charset="-122"/>
              </a:rPr>
              <a:t>[R140-G198-B62]</a:t>
            </a:r>
            <a:endParaRPr lang="zh-CN" altLang="en-US" sz="1200" i="1">
              <a:solidFill>
                <a:srgbClr val="FFFFFF"/>
              </a:solidFill>
              <a:ea typeface="微软雅黑" panose="020B0503020204020204" pitchFamily="34" charset="-122"/>
            </a:endParaRPr>
          </a:p>
        </p:txBody>
      </p:sp>
      <p:sp>
        <p:nvSpPr>
          <p:cNvPr id="11" name="矩形 10"/>
          <p:cNvSpPr/>
          <p:nvPr userDrawn="1"/>
        </p:nvSpPr>
        <p:spPr>
          <a:xfrm>
            <a:off x="12403139" y="6240463"/>
            <a:ext cx="1023937" cy="619125"/>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2" name="TextBox 21"/>
          <p:cNvSpPr txBox="1">
            <a:spLocks noChangeArrowheads="1"/>
          </p:cNvSpPr>
          <p:nvPr userDrawn="1"/>
        </p:nvSpPr>
        <p:spPr bwMode="auto">
          <a:xfrm>
            <a:off x="12269788" y="584359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Gray</a:t>
            </a:r>
          </a:p>
          <a:p>
            <a:pPr>
              <a:buFont typeface="Arial" panose="020B0604020202020204" pitchFamily="34" charset="0"/>
              <a:buNone/>
            </a:pPr>
            <a:r>
              <a:rPr lang="en-US" altLang="zh-CN" sz="1200" i="1">
                <a:solidFill>
                  <a:srgbClr val="FFFFFF"/>
                </a:solidFill>
                <a:ea typeface="微软雅黑" panose="020B0503020204020204" pitchFamily="34" charset="-122"/>
              </a:rPr>
              <a:t>[R87-G87-B87]</a:t>
            </a:r>
            <a:endParaRPr lang="zh-CN" altLang="en-US" sz="1200" i="1">
              <a:solidFill>
                <a:srgbClr val="FFFFFF"/>
              </a:solidFill>
              <a:ea typeface="微软雅黑" panose="020B0503020204020204" pitchFamily="34" charset="-122"/>
            </a:endParaRPr>
          </a:p>
        </p:txBody>
      </p:sp>
      <p:sp>
        <p:nvSpPr>
          <p:cNvPr id="13" name="Rectangle 8"/>
          <p:cNvSpPr>
            <a:spLocks noChangeArrowheads="1"/>
          </p:cNvSpPr>
          <p:nvPr userDrawn="1"/>
        </p:nvSpPr>
        <p:spPr bwMode="auto">
          <a:xfrm>
            <a:off x="12207876" y="1397001"/>
            <a:ext cx="1812925" cy="1724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200" b="1" i="1">
                <a:solidFill>
                  <a:srgbClr val="FFFFFF"/>
                </a:solidFill>
                <a:ea typeface="黑体" panose="02010609060101010101" charset="-122"/>
              </a:rPr>
              <a:t>T</a:t>
            </a:r>
            <a:r>
              <a:rPr lang="zh-CN" altLang="zh-CN" sz="1200" b="1" i="1">
                <a:solidFill>
                  <a:srgbClr val="FFFFFF"/>
                </a:solidFill>
                <a:ea typeface="黑体" panose="02010609060101010101" charset="-122"/>
              </a:rPr>
              <a:t>itle:</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zh-CN" altLang="ja-JP" sz="1200" i="1">
                <a:solidFill>
                  <a:srgbClr val="FFFFFF"/>
                </a:solidFill>
              </a:rPr>
              <a:t>:</a:t>
            </a:r>
            <a:r>
              <a:rPr lang="en-US" altLang="ja-JP" sz="1200" i="1">
                <a:solidFill>
                  <a:srgbClr val="FFFFFF"/>
                </a:solidFill>
              </a:rPr>
              <a:t>    Calibri </a:t>
            </a:r>
            <a:r>
              <a:rPr lang="en-US" altLang="zh-CN" sz="1200" i="1">
                <a:solidFill>
                  <a:srgbClr val="FFFFFF"/>
                </a:solidFill>
              </a:rPr>
              <a:t>b</a:t>
            </a:r>
            <a:r>
              <a:rPr lang="en-US" altLang="ja-JP" sz="1200" i="1">
                <a:solidFill>
                  <a:srgbClr val="FFFFFF"/>
                </a:solidFill>
              </a:rPr>
              <a:t>old</a:t>
            </a:r>
          </a:p>
          <a:p>
            <a:pPr>
              <a:buFont typeface="Arial" panose="020B0604020202020204" pitchFamily="34" charset="0"/>
              <a:buNone/>
            </a:pPr>
            <a:r>
              <a:rPr lang="zh-CN" altLang="en-US" sz="1200" i="1">
                <a:solidFill>
                  <a:srgbClr val="FFFFFF"/>
                </a:solidFill>
              </a:rPr>
              <a:t>S</a:t>
            </a:r>
            <a:r>
              <a:rPr lang="zh-CN" altLang="zh-CN" sz="1200" i="1">
                <a:solidFill>
                  <a:srgbClr val="FFFFFF"/>
                </a:solidFill>
              </a:rPr>
              <a:t>ize</a:t>
            </a:r>
            <a:r>
              <a:rPr lang="en-US" altLang="zh-CN" sz="1200" i="1">
                <a:solidFill>
                  <a:srgbClr val="FFFFFF"/>
                </a:solidFill>
              </a:rPr>
              <a:t>:     </a:t>
            </a:r>
            <a:r>
              <a:rPr lang="zh-CN" altLang="ja-JP" sz="1200" i="1">
                <a:solidFill>
                  <a:srgbClr val="FFFFFF"/>
                </a:solidFill>
              </a:rPr>
              <a:t>3</a:t>
            </a:r>
            <a:r>
              <a:rPr lang="en-US" altLang="ja-JP" sz="1200" i="1">
                <a:solidFill>
                  <a:srgbClr val="FFFFFF"/>
                </a:solidFill>
              </a:rPr>
              <a:t>2</a:t>
            </a:r>
            <a:r>
              <a:rPr lang="zh-CN" altLang="ja-JP" sz="1200" i="1">
                <a:solidFill>
                  <a:srgbClr val="FFFFFF"/>
                </a:solidFill>
              </a:rPr>
              <a:t>-</a:t>
            </a:r>
            <a:r>
              <a:rPr lang="en-US" altLang="ja-JP" sz="1200" i="1">
                <a:solidFill>
                  <a:srgbClr val="FFFFFF"/>
                </a:solidFill>
              </a:rPr>
              <a:t>40 </a:t>
            </a:r>
            <a:r>
              <a:rPr lang="zh-CN" altLang="ja-JP" sz="1200" i="1">
                <a:solidFill>
                  <a:srgbClr val="FFFFFF"/>
                </a:solidFill>
              </a:rPr>
              <a:t>pt</a:t>
            </a:r>
          </a:p>
          <a:p>
            <a:pPr>
              <a:buFont typeface="Arial" panose="020B0604020202020204" pitchFamily="34" charset="0"/>
              <a:buNone/>
            </a:pPr>
            <a:r>
              <a:rPr lang="zh-CN" altLang="en-US" sz="1200" i="1">
                <a:solidFill>
                  <a:srgbClr val="FFFFFF"/>
                </a:solidFill>
              </a:rPr>
              <a:t>C</a:t>
            </a:r>
            <a:r>
              <a:rPr lang="zh-CN" altLang="zh-CN" sz="1200" i="1">
                <a:solidFill>
                  <a:srgbClr val="FFFFFF"/>
                </a:solidFill>
              </a:rPr>
              <a:t>olor</a:t>
            </a:r>
            <a:r>
              <a:rPr lang="en-US" altLang="zh-CN" sz="1200" i="1">
                <a:solidFill>
                  <a:srgbClr val="FFFFFF"/>
                </a:solidFill>
              </a:rPr>
              <a:t>:  ZTE B</a:t>
            </a:r>
            <a:r>
              <a:rPr lang="zh-CN" altLang="zh-CN" sz="1200" i="1">
                <a:solidFill>
                  <a:srgbClr val="FFFFFF"/>
                </a:solidFill>
              </a:rPr>
              <a:t>lue</a:t>
            </a:r>
            <a:r>
              <a:rPr lang="zh-CN" altLang="ja-JP" sz="1200" i="1">
                <a:solidFill>
                  <a:srgbClr val="FFFFFF"/>
                </a:solidFill>
              </a:rPr>
              <a:t> </a:t>
            </a:r>
          </a:p>
          <a:p>
            <a:pPr>
              <a:buFont typeface="Arial" panose="020B0604020202020204" pitchFamily="34" charset="0"/>
              <a:buNone/>
            </a:pPr>
            <a:endParaRPr lang="en-US" altLang="zh-CN" sz="1200" i="1">
              <a:solidFill>
                <a:srgbClr val="FFFFFF"/>
              </a:solidFill>
            </a:endParaRPr>
          </a:p>
          <a:p>
            <a:pPr>
              <a:buFont typeface="Arial" panose="020B0604020202020204" pitchFamily="34" charset="0"/>
              <a:buNone/>
            </a:pPr>
            <a:r>
              <a:rPr lang="zh-CN" altLang="zh-CN" sz="1200" b="1" i="1">
                <a:solidFill>
                  <a:srgbClr val="FFFFFF"/>
                </a:solidFill>
              </a:rPr>
              <a:t>Text</a:t>
            </a:r>
            <a:r>
              <a:rPr lang="en-US" altLang="zh-CN" sz="1200" b="1" i="1">
                <a:solidFill>
                  <a:srgbClr val="FFFFFF"/>
                </a:solidFill>
              </a:rPr>
              <a:t> </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1</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3</a:t>
            </a:r>
            <a:r>
              <a:rPr lang="zh-CN" altLang="zh-CN" sz="1200" b="1" i="1">
                <a:solidFill>
                  <a:srgbClr val="FFFFFF"/>
                </a:solidFill>
              </a:rPr>
              <a:t> Level</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en-US" altLang="zh-CN" sz="1200" i="1">
                <a:solidFill>
                  <a:srgbClr val="FFFFFF"/>
                </a:solidFill>
              </a:rPr>
              <a:t>:    </a:t>
            </a:r>
            <a:r>
              <a:rPr lang="en-US" altLang="en-US" sz="1200" i="1">
                <a:solidFill>
                  <a:srgbClr val="FFFFFF"/>
                </a:solidFill>
              </a:rPr>
              <a:t>Calibri</a:t>
            </a:r>
            <a:endParaRPr lang="zh-CN" altLang="ja-JP" sz="1200" i="1">
              <a:solidFill>
                <a:srgbClr val="FFFFFF"/>
              </a:solidFill>
            </a:endParaRPr>
          </a:p>
          <a:p>
            <a:pPr>
              <a:buFont typeface="Arial" panose="020B0604020202020204" pitchFamily="34" charset="0"/>
              <a:buNone/>
            </a:pPr>
            <a:r>
              <a:rPr lang="zh-CN" altLang="zh-CN" sz="1200" i="1">
                <a:solidFill>
                  <a:srgbClr val="FFFFFF"/>
                </a:solidFill>
              </a:rPr>
              <a:t>Size</a:t>
            </a:r>
            <a:r>
              <a:rPr lang="en-US" altLang="zh-CN" sz="1200" i="1">
                <a:solidFill>
                  <a:srgbClr val="FFFFFF"/>
                </a:solidFill>
              </a:rPr>
              <a:t>:     </a:t>
            </a:r>
            <a:r>
              <a:rPr lang="en-US" altLang="en-US" sz="1200" i="1">
                <a:solidFill>
                  <a:srgbClr val="FFFFFF"/>
                </a:solidFill>
              </a:rPr>
              <a:t>20-28 </a:t>
            </a:r>
            <a:r>
              <a:rPr lang="zh-CN" altLang="ja-JP" sz="1200" i="1">
                <a:solidFill>
                  <a:srgbClr val="FFFFFF"/>
                </a:solidFill>
              </a:rPr>
              <a:t>pt</a:t>
            </a:r>
          </a:p>
          <a:p>
            <a:pPr>
              <a:buFont typeface="Arial" panose="020B0604020202020204" pitchFamily="34" charset="0"/>
              <a:buNone/>
            </a:pPr>
            <a:r>
              <a:rPr lang="zh-CN" altLang="zh-CN" sz="1200" i="1">
                <a:solidFill>
                  <a:srgbClr val="FFFFFF"/>
                </a:solidFill>
              </a:rPr>
              <a:t>Color</a:t>
            </a:r>
            <a:r>
              <a:rPr lang="en-US" altLang="zh-CN" sz="1200" i="1">
                <a:solidFill>
                  <a:srgbClr val="FFFFFF"/>
                </a:solidFill>
              </a:rPr>
              <a:t>:  </a:t>
            </a:r>
            <a:r>
              <a:rPr lang="zh-CN" altLang="zh-CN" sz="1200" i="1">
                <a:solidFill>
                  <a:srgbClr val="FFFFFF"/>
                </a:solidFill>
              </a:rPr>
              <a:t>Black</a:t>
            </a:r>
            <a:endParaRPr lang="zh-CN" altLang="ja-JP" sz="1200" i="1">
              <a:solidFill>
                <a:srgbClr val="FFFFFF"/>
              </a:solidFill>
            </a:endParaRPr>
          </a:p>
        </p:txBody>
      </p:sp>
      <p:sp>
        <p:nvSpPr>
          <p:cNvPr id="32" name="文本占位符 2"/>
          <p:cNvSpPr>
            <a:spLocks noGrp="1"/>
          </p:cNvSpPr>
          <p:nvPr>
            <p:ph idx="12"/>
          </p:nvPr>
        </p:nvSpPr>
        <p:spPr>
          <a:xfrm>
            <a:off x="238630" y="1400671"/>
            <a:ext cx="11350206" cy="4463540"/>
          </a:xfrm>
          <a:prstGeom prst="rect">
            <a:avLst/>
          </a:prstGeom>
        </p:spPr>
        <p:txBody>
          <a:bodyPr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marL="802640" indent="-266700">
              <a:lnSpc>
                <a:spcPct val="150000"/>
              </a:lnSpc>
              <a:spcBef>
                <a:spcPts val="0"/>
              </a:spcBef>
              <a:buClr>
                <a:srgbClr val="008ED3"/>
              </a:buClr>
              <a:buSzPct val="80000"/>
              <a:buFont typeface="Wingdings" panose="05000000000000000000" pitchFamily="2" charset="2"/>
              <a:buChar char="l"/>
              <a:defRPr sz="2000"/>
            </a:lvl3pPr>
          </a:lstStyle>
          <a:p>
            <a:pPr lvl="0"/>
            <a:r>
              <a:rPr lang="zh-CN" altLang="en-US" noProof="1" smtClean="0"/>
              <a:t>单击此处编辑母版文本样式</a:t>
            </a:r>
          </a:p>
          <a:p>
            <a:pPr lvl="1"/>
            <a:r>
              <a:rPr lang="zh-CN" altLang="en-US" noProof="1" smtClean="0"/>
              <a:t>第二级</a:t>
            </a:r>
            <a:endParaRPr lang="en-US" altLang="zh-CN" noProof="1" smtClean="0"/>
          </a:p>
          <a:p>
            <a:pPr lvl="2"/>
            <a:r>
              <a:rPr lang="zh-CN" altLang="en-US" noProof="1" smtClean="0"/>
              <a:t>第三级</a:t>
            </a:r>
          </a:p>
        </p:txBody>
      </p:sp>
      <p:sp>
        <p:nvSpPr>
          <p:cNvPr id="33" name="标题 13"/>
          <p:cNvSpPr>
            <a:spLocks noGrp="1"/>
          </p:cNvSpPr>
          <p:nvPr>
            <p:ph type="title"/>
          </p:nvPr>
        </p:nvSpPr>
        <p:spPr>
          <a:xfrm>
            <a:off x="238630" y="239132"/>
            <a:ext cx="11951784" cy="965193"/>
          </a:xfrm>
        </p:spPr>
        <p:txBody>
          <a:bodyPr rtlCol="0">
            <a:noAutofit/>
          </a:bodyPr>
          <a:lstStyle>
            <a:lvl1pPr>
              <a:defRPr lang="zh-CN" altLang="en-US" sz="3600" b="1" dirty="0">
                <a:solidFill>
                  <a:srgbClr val="008FD4"/>
                </a:solidFill>
                <a:latin typeface="+mj-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内容">
    <p:spTree>
      <p:nvGrpSpPr>
        <p:cNvPr id="1" name=""/>
        <p:cNvGrpSpPr/>
        <p:nvPr/>
      </p:nvGrpSpPr>
      <p:grpSpPr>
        <a:xfrm>
          <a:off x="0" y="0"/>
          <a:ext cx="0" cy="0"/>
          <a:chOff x="0" y="0"/>
          <a:chExt cx="0" cy="0"/>
        </a:xfrm>
      </p:grpSpPr>
      <p:pic>
        <p:nvPicPr>
          <p:cNvPr id="4" name="Picture 15" descr="ZTE_ppt_design_0202-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6375400"/>
            <a:ext cx="12190413"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5695951" y="6554788"/>
            <a:ext cx="29194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6" name="Slide Number Placeholder 5"/>
          <p:cNvSpPr>
            <a:spLocks noGrp="1" noChangeArrowheads="1"/>
          </p:cNvSpPr>
          <p:nvPr/>
        </p:nvSpPr>
        <p:spPr bwMode="auto">
          <a:xfrm>
            <a:off x="160338" y="6546851"/>
            <a:ext cx="558801" cy="39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73" tIns="60936" rIns="121873" bIns="60936" anchor="ctr"/>
          <a:lstStyle/>
          <a:p>
            <a:pPr algn="ctr" defTabSz="608965">
              <a:buFont typeface="Arial" panose="020B0604020202020204" pitchFamily="34" charset="0"/>
              <a:buNone/>
            </a:pPr>
            <a:fld id="{041A9A75-8A0F-4817-AFA4-23B1A414A8AF}" type="slidenum">
              <a:rPr lang="en-US" altLang="en-US" sz="1100">
                <a:solidFill>
                  <a:srgbClr val="404040"/>
                </a:solidFill>
                <a:latin typeface="Arial" panose="020B0604020202020204" pitchFamily="34" charset="0"/>
              </a:rPr>
              <a:pPr algn="ctr" defTabSz="608965">
                <a:buFont typeface="Arial" panose="020B0604020202020204" pitchFamily="34" charset="0"/>
                <a:buNone/>
              </a:pPr>
              <a:t>‹#›</a:t>
            </a:fld>
            <a:endParaRPr lang="en-US" altLang="en-US" sz="1100">
              <a:solidFill>
                <a:srgbClr val="404040"/>
              </a:solidFill>
              <a:latin typeface="Arial" panose="020B0604020202020204" pitchFamily="34" charset="0"/>
            </a:endParaRPr>
          </a:p>
        </p:txBody>
      </p:sp>
      <p:sp>
        <p:nvSpPr>
          <p:cNvPr id="7" name="TextBox 16"/>
          <p:cNvSpPr txBox="1">
            <a:spLocks noChangeArrowheads="1"/>
          </p:cNvSpPr>
          <p:nvPr userDrawn="1"/>
        </p:nvSpPr>
        <p:spPr bwMode="auto">
          <a:xfrm>
            <a:off x="12269788" y="358934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Blue</a:t>
            </a:r>
          </a:p>
          <a:p>
            <a:pPr>
              <a:buFont typeface="Arial" panose="020B0604020202020204" pitchFamily="34" charset="0"/>
              <a:buNone/>
            </a:pPr>
            <a:r>
              <a:rPr lang="en-US" altLang="zh-CN" sz="1200" i="1">
                <a:solidFill>
                  <a:srgbClr val="FFFFFF"/>
                </a:solidFill>
                <a:ea typeface="微软雅黑" panose="020B0503020204020204" pitchFamily="34" charset="-122"/>
              </a:rPr>
              <a:t>[R0-G142-B211]</a:t>
            </a:r>
            <a:endParaRPr lang="zh-CN" altLang="en-US" sz="1200" i="1">
              <a:solidFill>
                <a:srgbClr val="FFFFFF"/>
              </a:solidFill>
              <a:ea typeface="微软雅黑" panose="020B0503020204020204" pitchFamily="34" charset="-122"/>
            </a:endParaRPr>
          </a:p>
        </p:txBody>
      </p:sp>
      <p:sp>
        <p:nvSpPr>
          <p:cNvPr id="8" name="矩形 7"/>
          <p:cNvSpPr/>
          <p:nvPr userDrawn="1"/>
        </p:nvSpPr>
        <p:spPr>
          <a:xfrm>
            <a:off x="12403139" y="3986213"/>
            <a:ext cx="1023937" cy="619125"/>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9" name="矩形 8"/>
          <p:cNvSpPr/>
          <p:nvPr userDrawn="1"/>
        </p:nvSpPr>
        <p:spPr>
          <a:xfrm>
            <a:off x="12403139" y="5138739"/>
            <a:ext cx="1023937" cy="619125"/>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0" name="TextBox 19"/>
          <p:cNvSpPr txBox="1">
            <a:spLocks noChangeArrowheads="1"/>
          </p:cNvSpPr>
          <p:nvPr userDrawn="1"/>
        </p:nvSpPr>
        <p:spPr bwMode="auto">
          <a:xfrm>
            <a:off x="12269788" y="4741864"/>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Green</a:t>
            </a:r>
          </a:p>
          <a:p>
            <a:pPr>
              <a:buFont typeface="Arial" panose="020B0604020202020204" pitchFamily="34" charset="0"/>
              <a:buNone/>
            </a:pPr>
            <a:r>
              <a:rPr lang="en-US" altLang="zh-CN" sz="1200" i="1">
                <a:solidFill>
                  <a:srgbClr val="FFFFFF"/>
                </a:solidFill>
                <a:ea typeface="微软雅黑" panose="020B0503020204020204" pitchFamily="34" charset="-122"/>
              </a:rPr>
              <a:t>[R140-G198-B62]</a:t>
            </a:r>
            <a:endParaRPr lang="zh-CN" altLang="en-US" sz="1200" i="1">
              <a:solidFill>
                <a:srgbClr val="FFFFFF"/>
              </a:solidFill>
              <a:ea typeface="微软雅黑" panose="020B0503020204020204" pitchFamily="34" charset="-122"/>
            </a:endParaRPr>
          </a:p>
        </p:txBody>
      </p:sp>
      <p:sp>
        <p:nvSpPr>
          <p:cNvPr id="11" name="矩形 10"/>
          <p:cNvSpPr/>
          <p:nvPr userDrawn="1"/>
        </p:nvSpPr>
        <p:spPr>
          <a:xfrm>
            <a:off x="12403139" y="6240463"/>
            <a:ext cx="1023937" cy="619125"/>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2" name="TextBox 21"/>
          <p:cNvSpPr txBox="1">
            <a:spLocks noChangeArrowheads="1"/>
          </p:cNvSpPr>
          <p:nvPr userDrawn="1"/>
        </p:nvSpPr>
        <p:spPr bwMode="auto">
          <a:xfrm>
            <a:off x="12269788" y="584359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Gray</a:t>
            </a:r>
          </a:p>
          <a:p>
            <a:pPr>
              <a:buFont typeface="Arial" panose="020B0604020202020204" pitchFamily="34" charset="0"/>
              <a:buNone/>
            </a:pPr>
            <a:r>
              <a:rPr lang="en-US" altLang="zh-CN" sz="1200" i="1">
                <a:solidFill>
                  <a:srgbClr val="FFFFFF"/>
                </a:solidFill>
                <a:ea typeface="微软雅黑" panose="020B0503020204020204" pitchFamily="34" charset="-122"/>
              </a:rPr>
              <a:t>[R87-G87-B87]</a:t>
            </a:r>
            <a:endParaRPr lang="zh-CN" altLang="en-US" sz="1200" i="1">
              <a:solidFill>
                <a:srgbClr val="FFFFFF"/>
              </a:solidFill>
              <a:ea typeface="微软雅黑" panose="020B0503020204020204" pitchFamily="34" charset="-122"/>
            </a:endParaRPr>
          </a:p>
        </p:txBody>
      </p:sp>
      <p:sp>
        <p:nvSpPr>
          <p:cNvPr id="13" name="Rectangle 8"/>
          <p:cNvSpPr>
            <a:spLocks noChangeArrowheads="1"/>
          </p:cNvSpPr>
          <p:nvPr userDrawn="1"/>
        </p:nvSpPr>
        <p:spPr bwMode="auto">
          <a:xfrm>
            <a:off x="12207876" y="1397001"/>
            <a:ext cx="1812925" cy="1724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200" b="1" i="1">
                <a:solidFill>
                  <a:srgbClr val="FFFFFF"/>
                </a:solidFill>
                <a:ea typeface="黑体" panose="02010609060101010101" charset="-122"/>
              </a:rPr>
              <a:t>T</a:t>
            </a:r>
            <a:r>
              <a:rPr lang="zh-CN" altLang="zh-CN" sz="1200" b="1" i="1">
                <a:solidFill>
                  <a:srgbClr val="FFFFFF"/>
                </a:solidFill>
                <a:ea typeface="黑体" panose="02010609060101010101" charset="-122"/>
              </a:rPr>
              <a:t>itle:</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zh-CN" altLang="ja-JP" sz="1200" i="1">
                <a:solidFill>
                  <a:srgbClr val="FFFFFF"/>
                </a:solidFill>
              </a:rPr>
              <a:t>:</a:t>
            </a:r>
            <a:r>
              <a:rPr lang="en-US" altLang="ja-JP" sz="1200" i="1">
                <a:solidFill>
                  <a:srgbClr val="FFFFFF"/>
                </a:solidFill>
              </a:rPr>
              <a:t>    Calibri </a:t>
            </a:r>
            <a:r>
              <a:rPr lang="en-US" altLang="zh-CN" sz="1200" i="1">
                <a:solidFill>
                  <a:srgbClr val="FFFFFF"/>
                </a:solidFill>
              </a:rPr>
              <a:t>b</a:t>
            </a:r>
            <a:r>
              <a:rPr lang="en-US" altLang="ja-JP" sz="1200" i="1">
                <a:solidFill>
                  <a:srgbClr val="FFFFFF"/>
                </a:solidFill>
              </a:rPr>
              <a:t>old</a:t>
            </a:r>
          </a:p>
          <a:p>
            <a:pPr>
              <a:buFont typeface="Arial" panose="020B0604020202020204" pitchFamily="34" charset="0"/>
              <a:buNone/>
            </a:pPr>
            <a:r>
              <a:rPr lang="zh-CN" altLang="en-US" sz="1200" i="1">
                <a:solidFill>
                  <a:srgbClr val="FFFFFF"/>
                </a:solidFill>
              </a:rPr>
              <a:t>S</a:t>
            </a:r>
            <a:r>
              <a:rPr lang="zh-CN" altLang="zh-CN" sz="1200" i="1">
                <a:solidFill>
                  <a:srgbClr val="FFFFFF"/>
                </a:solidFill>
              </a:rPr>
              <a:t>ize</a:t>
            </a:r>
            <a:r>
              <a:rPr lang="en-US" altLang="zh-CN" sz="1200" i="1">
                <a:solidFill>
                  <a:srgbClr val="FFFFFF"/>
                </a:solidFill>
              </a:rPr>
              <a:t>:     </a:t>
            </a:r>
            <a:r>
              <a:rPr lang="zh-CN" altLang="ja-JP" sz="1200" i="1">
                <a:solidFill>
                  <a:srgbClr val="FFFFFF"/>
                </a:solidFill>
              </a:rPr>
              <a:t>3</a:t>
            </a:r>
            <a:r>
              <a:rPr lang="en-US" altLang="ja-JP" sz="1200" i="1">
                <a:solidFill>
                  <a:srgbClr val="FFFFFF"/>
                </a:solidFill>
              </a:rPr>
              <a:t>2</a:t>
            </a:r>
            <a:r>
              <a:rPr lang="zh-CN" altLang="ja-JP" sz="1200" i="1">
                <a:solidFill>
                  <a:srgbClr val="FFFFFF"/>
                </a:solidFill>
              </a:rPr>
              <a:t>-</a:t>
            </a:r>
            <a:r>
              <a:rPr lang="en-US" altLang="ja-JP" sz="1200" i="1">
                <a:solidFill>
                  <a:srgbClr val="FFFFFF"/>
                </a:solidFill>
              </a:rPr>
              <a:t>40 </a:t>
            </a:r>
            <a:r>
              <a:rPr lang="zh-CN" altLang="ja-JP" sz="1200" i="1">
                <a:solidFill>
                  <a:srgbClr val="FFFFFF"/>
                </a:solidFill>
              </a:rPr>
              <a:t>pt</a:t>
            </a:r>
          </a:p>
          <a:p>
            <a:pPr>
              <a:buFont typeface="Arial" panose="020B0604020202020204" pitchFamily="34" charset="0"/>
              <a:buNone/>
            </a:pPr>
            <a:r>
              <a:rPr lang="zh-CN" altLang="en-US" sz="1200" i="1">
                <a:solidFill>
                  <a:srgbClr val="FFFFFF"/>
                </a:solidFill>
              </a:rPr>
              <a:t>C</a:t>
            </a:r>
            <a:r>
              <a:rPr lang="zh-CN" altLang="zh-CN" sz="1200" i="1">
                <a:solidFill>
                  <a:srgbClr val="FFFFFF"/>
                </a:solidFill>
              </a:rPr>
              <a:t>olor</a:t>
            </a:r>
            <a:r>
              <a:rPr lang="en-US" altLang="zh-CN" sz="1200" i="1">
                <a:solidFill>
                  <a:srgbClr val="FFFFFF"/>
                </a:solidFill>
              </a:rPr>
              <a:t>:  ZTE B</a:t>
            </a:r>
            <a:r>
              <a:rPr lang="zh-CN" altLang="zh-CN" sz="1200" i="1">
                <a:solidFill>
                  <a:srgbClr val="FFFFFF"/>
                </a:solidFill>
              </a:rPr>
              <a:t>lue</a:t>
            </a:r>
            <a:r>
              <a:rPr lang="zh-CN" altLang="ja-JP" sz="1200" i="1">
                <a:solidFill>
                  <a:srgbClr val="FFFFFF"/>
                </a:solidFill>
              </a:rPr>
              <a:t> </a:t>
            </a:r>
          </a:p>
          <a:p>
            <a:pPr>
              <a:buFont typeface="Arial" panose="020B0604020202020204" pitchFamily="34" charset="0"/>
              <a:buNone/>
            </a:pPr>
            <a:endParaRPr lang="en-US" altLang="zh-CN" sz="1200" i="1">
              <a:solidFill>
                <a:srgbClr val="FFFFFF"/>
              </a:solidFill>
            </a:endParaRPr>
          </a:p>
          <a:p>
            <a:pPr>
              <a:buFont typeface="Arial" panose="020B0604020202020204" pitchFamily="34" charset="0"/>
              <a:buNone/>
            </a:pPr>
            <a:r>
              <a:rPr lang="zh-CN" altLang="zh-CN" sz="1200" b="1" i="1">
                <a:solidFill>
                  <a:srgbClr val="FFFFFF"/>
                </a:solidFill>
              </a:rPr>
              <a:t>Text</a:t>
            </a:r>
            <a:r>
              <a:rPr lang="en-US" altLang="zh-CN" sz="1200" b="1" i="1">
                <a:solidFill>
                  <a:srgbClr val="FFFFFF"/>
                </a:solidFill>
              </a:rPr>
              <a:t> </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1</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3</a:t>
            </a:r>
            <a:r>
              <a:rPr lang="zh-CN" altLang="zh-CN" sz="1200" b="1" i="1">
                <a:solidFill>
                  <a:srgbClr val="FFFFFF"/>
                </a:solidFill>
              </a:rPr>
              <a:t> Level</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en-US" altLang="zh-CN" sz="1200" i="1">
                <a:solidFill>
                  <a:srgbClr val="FFFFFF"/>
                </a:solidFill>
              </a:rPr>
              <a:t>:    </a:t>
            </a:r>
            <a:r>
              <a:rPr lang="en-US" altLang="en-US" sz="1200" i="1">
                <a:solidFill>
                  <a:srgbClr val="FFFFFF"/>
                </a:solidFill>
              </a:rPr>
              <a:t>Calibri</a:t>
            </a:r>
            <a:endParaRPr lang="zh-CN" altLang="ja-JP" sz="1200" i="1">
              <a:solidFill>
                <a:srgbClr val="FFFFFF"/>
              </a:solidFill>
            </a:endParaRPr>
          </a:p>
          <a:p>
            <a:pPr>
              <a:buFont typeface="Arial" panose="020B0604020202020204" pitchFamily="34" charset="0"/>
              <a:buNone/>
            </a:pPr>
            <a:r>
              <a:rPr lang="zh-CN" altLang="zh-CN" sz="1200" i="1">
                <a:solidFill>
                  <a:srgbClr val="FFFFFF"/>
                </a:solidFill>
              </a:rPr>
              <a:t>Size</a:t>
            </a:r>
            <a:r>
              <a:rPr lang="en-US" altLang="zh-CN" sz="1200" i="1">
                <a:solidFill>
                  <a:srgbClr val="FFFFFF"/>
                </a:solidFill>
              </a:rPr>
              <a:t>:     </a:t>
            </a:r>
            <a:r>
              <a:rPr lang="en-US" altLang="en-US" sz="1200" i="1">
                <a:solidFill>
                  <a:srgbClr val="FFFFFF"/>
                </a:solidFill>
              </a:rPr>
              <a:t>20-28 </a:t>
            </a:r>
            <a:r>
              <a:rPr lang="zh-CN" altLang="ja-JP" sz="1200" i="1">
                <a:solidFill>
                  <a:srgbClr val="FFFFFF"/>
                </a:solidFill>
              </a:rPr>
              <a:t>pt</a:t>
            </a:r>
          </a:p>
          <a:p>
            <a:pPr>
              <a:buFont typeface="Arial" panose="020B0604020202020204" pitchFamily="34" charset="0"/>
              <a:buNone/>
            </a:pPr>
            <a:r>
              <a:rPr lang="zh-CN" altLang="zh-CN" sz="1200" i="1">
                <a:solidFill>
                  <a:srgbClr val="FFFFFF"/>
                </a:solidFill>
              </a:rPr>
              <a:t>Color</a:t>
            </a:r>
            <a:r>
              <a:rPr lang="en-US" altLang="zh-CN" sz="1200" i="1">
                <a:solidFill>
                  <a:srgbClr val="FFFFFF"/>
                </a:solidFill>
              </a:rPr>
              <a:t>:  </a:t>
            </a:r>
            <a:r>
              <a:rPr lang="zh-CN" altLang="zh-CN" sz="1200" i="1">
                <a:solidFill>
                  <a:srgbClr val="FFFFFF"/>
                </a:solidFill>
              </a:rPr>
              <a:t>Black</a:t>
            </a:r>
            <a:endParaRPr lang="zh-CN" altLang="ja-JP" sz="1200" i="1">
              <a:solidFill>
                <a:srgbClr val="FFFFFF"/>
              </a:solidFill>
            </a:endParaRPr>
          </a:p>
        </p:txBody>
      </p:sp>
      <p:sp>
        <p:nvSpPr>
          <p:cNvPr id="32" name="文本占位符 2"/>
          <p:cNvSpPr>
            <a:spLocks noGrp="1"/>
          </p:cNvSpPr>
          <p:nvPr>
            <p:ph idx="12"/>
          </p:nvPr>
        </p:nvSpPr>
        <p:spPr>
          <a:xfrm>
            <a:off x="238630" y="1400671"/>
            <a:ext cx="11350206" cy="4463540"/>
          </a:xfrm>
          <a:prstGeom prst="rect">
            <a:avLst/>
          </a:prstGeom>
        </p:spPr>
        <p:txBody>
          <a:bodyPr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marL="802640" indent="-266700">
              <a:lnSpc>
                <a:spcPct val="150000"/>
              </a:lnSpc>
              <a:spcBef>
                <a:spcPts val="0"/>
              </a:spcBef>
              <a:buClr>
                <a:srgbClr val="008ED3"/>
              </a:buClr>
              <a:buSzPct val="80000"/>
              <a:buFont typeface="Wingdings" panose="05000000000000000000" pitchFamily="2" charset="2"/>
              <a:buChar char="l"/>
              <a:defRPr sz="2000"/>
            </a:lvl3pPr>
          </a:lstStyle>
          <a:p>
            <a:pPr lvl="0"/>
            <a:r>
              <a:rPr lang="zh-CN" altLang="en-US" noProof="1" smtClean="0"/>
              <a:t>单击此处编辑母版文本样式</a:t>
            </a:r>
          </a:p>
          <a:p>
            <a:pPr lvl="1"/>
            <a:r>
              <a:rPr lang="zh-CN" altLang="en-US" noProof="1" smtClean="0"/>
              <a:t>第二级</a:t>
            </a:r>
            <a:endParaRPr lang="en-US" altLang="zh-CN" noProof="1" smtClean="0"/>
          </a:p>
          <a:p>
            <a:pPr lvl="2"/>
            <a:r>
              <a:rPr lang="zh-CN" altLang="en-US" noProof="1" smtClean="0"/>
              <a:t>第三级</a:t>
            </a:r>
          </a:p>
        </p:txBody>
      </p:sp>
      <p:sp>
        <p:nvSpPr>
          <p:cNvPr id="33" name="标题 13"/>
          <p:cNvSpPr>
            <a:spLocks noGrp="1"/>
          </p:cNvSpPr>
          <p:nvPr>
            <p:ph type="title"/>
          </p:nvPr>
        </p:nvSpPr>
        <p:spPr>
          <a:xfrm>
            <a:off x="238630" y="239132"/>
            <a:ext cx="11951784" cy="965193"/>
          </a:xfrm>
        </p:spPr>
        <p:txBody>
          <a:bodyPr rtlCol="0">
            <a:noAutofit/>
          </a:bodyPr>
          <a:lstStyle>
            <a:lvl1pPr>
              <a:defRPr lang="zh-CN" altLang="en-US" sz="3600" b="1" dirty="0">
                <a:solidFill>
                  <a:srgbClr val="008FD4"/>
                </a:solidFill>
                <a:latin typeface="+mj-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内容">
    <p:spTree>
      <p:nvGrpSpPr>
        <p:cNvPr id="1" name=""/>
        <p:cNvGrpSpPr/>
        <p:nvPr/>
      </p:nvGrpSpPr>
      <p:grpSpPr>
        <a:xfrm>
          <a:off x="0" y="0"/>
          <a:ext cx="0" cy="0"/>
          <a:chOff x="0" y="0"/>
          <a:chExt cx="0" cy="0"/>
        </a:xfrm>
      </p:grpSpPr>
      <p:pic>
        <p:nvPicPr>
          <p:cNvPr id="4" name="Picture 15" descr="ZTE_ppt_design_0202-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6375400"/>
            <a:ext cx="12190413"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5695951" y="6554788"/>
            <a:ext cx="29194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6" name="Slide Number Placeholder 5"/>
          <p:cNvSpPr>
            <a:spLocks noGrp="1" noChangeArrowheads="1"/>
          </p:cNvSpPr>
          <p:nvPr/>
        </p:nvSpPr>
        <p:spPr bwMode="auto">
          <a:xfrm>
            <a:off x="160338" y="6546851"/>
            <a:ext cx="558801" cy="39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73" tIns="60936" rIns="121873" bIns="60936" anchor="ctr"/>
          <a:lstStyle/>
          <a:p>
            <a:pPr algn="ctr" defTabSz="608965">
              <a:buFont typeface="Arial" panose="020B0604020202020204" pitchFamily="34" charset="0"/>
              <a:buNone/>
            </a:pPr>
            <a:fld id="{041A9A75-8A0F-4817-AFA4-23B1A414A8AF}" type="slidenum">
              <a:rPr lang="en-US" altLang="en-US" sz="1100">
                <a:solidFill>
                  <a:srgbClr val="404040"/>
                </a:solidFill>
                <a:latin typeface="Arial" panose="020B0604020202020204" pitchFamily="34" charset="0"/>
              </a:rPr>
              <a:pPr algn="ctr" defTabSz="608965">
                <a:buFont typeface="Arial" panose="020B0604020202020204" pitchFamily="34" charset="0"/>
                <a:buNone/>
              </a:pPr>
              <a:t>‹#›</a:t>
            </a:fld>
            <a:endParaRPr lang="en-US" altLang="en-US" sz="1100">
              <a:solidFill>
                <a:srgbClr val="404040"/>
              </a:solidFill>
              <a:latin typeface="Arial" panose="020B0604020202020204" pitchFamily="34" charset="0"/>
            </a:endParaRPr>
          </a:p>
        </p:txBody>
      </p:sp>
      <p:sp>
        <p:nvSpPr>
          <p:cNvPr id="7" name="TextBox 16"/>
          <p:cNvSpPr txBox="1">
            <a:spLocks noChangeArrowheads="1"/>
          </p:cNvSpPr>
          <p:nvPr userDrawn="1"/>
        </p:nvSpPr>
        <p:spPr bwMode="auto">
          <a:xfrm>
            <a:off x="12269788" y="358934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Blue</a:t>
            </a:r>
          </a:p>
          <a:p>
            <a:pPr>
              <a:buFont typeface="Arial" panose="020B0604020202020204" pitchFamily="34" charset="0"/>
              <a:buNone/>
            </a:pPr>
            <a:r>
              <a:rPr lang="en-US" altLang="zh-CN" sz="1200" i="1">
                <a:solidFill>
                  <a:srgbClr val="FFFFFF"/>
                </a:solidFill>
                <a:ea typeface="微软雅黑" panose="020B0503020204020204" pitchFamily="34" charset="-122"/>
              </a:rPr>
              <a:t>[R0-G142-B211]</a:t>
            </a:r>
            <a:endParaRPr lang="zh-CN" altLang="en-US" sz="1200" i="1">
              <a:solidFill>
                <a:srgbClr val="FFFFFF"/>
              </a:solidFill>
              <a:ea typeface="微软雅黑" panose="020B0503020204020204" pitchFamily="34" charset="-122"/>
            </a:endParaRPr>
          </a:p>
        </p:txBody>
      </p:sp>
      <p:sp>
        <p:nvSpPr>
          <p:cNvPr id="8" name="矩形 7"/>
          <p:cNvSpPr/>
          <p:nvPr userDrawn="1"/>
        </p:nvSpPr>
        <p:spPr>
          <a:xfrm>
            <a:off x="12403139" y="3986213"/>
            <a:ext cx="1023937" cy="619125"/>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9" name="矩形 8"/>
          <p:cNvSpPr/>
          <p:nvPr userDrawn="1"/>
        </p:nvSpPr>
        <p:spPr>
          <a:xfrm>
            <a:off x="12403139" y="5138739"/>
            <a:ext cx="1023937" cy="619125"/>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0" name="TextBox 19"/>
          <p:cNvSpPr txBox="1">
            <a:spLocks noChangeArrowheads="1"/>
          </p:cNvSpPr>
          <p:nvPr userDrawn="1"/>
        </p:nvSpPr>
        <p:spPr bwMode="auto">
          <a:xfrm>
            <a:off x="12269788" y="4741864"/>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Green</a:t>
            </a:r>
          </a:p>
          <a:p>
            <a:pPr>
              <a:buFont typeface="Arial" panose="020B0604020202020204" pitchFamily="34" charset="0"/>
              <a:buNone/>
            </a:pPr>
            <a:r>
              <a:rPr lang="en-US" altLang="zh-CN" sz="1200" i="1">
                <a:solidFill>
                  <a:srgbClr val="FFFFFF"/>
                </a:solidFill>
                <a:ea typeface="微软雅黑" panose="020B0503020204020204" pitchFamily="34" charset="-122"/>
              </a:rPr>
              <a:t>[R140-G198-B62]</a:t>
            </a:r>
            <a:endParaRPr lang="zh-CN" altLang="en-US" sz="1200" i="1">
              <a:solidFill>
                <a:srgbClr val="FFFFFF"/>
              </a:solidFill>
              <a:ea typeface="微软雅黑" panose="020B0503020204020204" pitchFamily="34" charset="-122"/>
            </a:endParaRPr>
          </a:p>
        </p:txBody>
      </p:sp>
      <p:sp>
        <p:nvSpPr>
          <p:cNvPr id="11" name="矩形 10"/>
          <p:cNvSpPr/>
          <p:nvPr userDrawn="1"/>
        </p:nvSpPr>
        <p:spPr>
          <a:xfrm>
            <a:off x="12403139" y="6240463"/>
            <a:ext cx="1023937" cy="619125"/>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2" name="TextBox 21"/>
          <p:cNvSpPr txBox="1">
            <a:spLocks noChangeArrowheads="1"/>
          </p:cNvSpPr>
          <p:nvPr userDrawn="1"/>
        </p:nvSpPr>
        <p:spPr bwMode="auto">
          <a:xfrm>
            <a:off x="12269788" y="584359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Gray</a:t>
            </a:r>
          </a:p>
          <a:p>
            <a:pPr>
              <a:buFont typeface="Arial" panose="020B0604020202020204" pitchFamily="34" charset="0"/>
              <a:buNone/>
            </a:pPr>
            <a:r>
              <a:rPr lang="en-US" altLang="zh-CN" sz="1200" i="1">
                <a:solidFill>
                  <a:srgbClr val="FFFFFF"/>
                </a:solidFill>
                <a:ea typeface="微软雅黑" panose="020B0503020204020204" pitchFamily="34" charset="-122"/>
              </a:rPr>
              <a:t>[R87-G87-B87]</a:t>
            </a:r>
            <a:endParaRPr lang="zh-CN" altLang="en-US" sz="1200" i="1">
              <a:solidFill>
                <a:srgbClr val="FFFFFF"/>
              </a:solidFill>
              <a:ea typeface="微软雅黑" panose="020B0503020204020204" pitchFamily="34" charset="-122"/>
            </a:endParaRPr>
          </a:p>
        </p:txBody>
      </p:sp>
      <p:sp>
        <p:nvSpPr>
          <p:cNvPr id="13" name="Rectangle 8"/>
          <p:cNvSpPr>
            <a:spLocks noChangeArrowheads="1"/>
          </p:cNvSpPr>
          <p:nvPr userDrawn="1"/>
        </p:nvSpPr>
        <p:spPr bwMode="auto">
          <a:xfrm>
            <a:off x="12207876" y="1397001"/>
            <a:ext cx="1812925" cy="1724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200" b="1" i="1">
                <a:solidFill>
                  <a:srgbClr val="FFFFFF"/>
                </a:solidFill>
                <a:ea typeface="黑体" panose="02010609060101010101" charset="-122"/>
              </a:rPr>
              <a:t>T</a:t>
            </a:r>
            <a:r>
              <a:rPr lang="zh-CN" altLang="zh-CN" sz="1200" b="1" i="1">
                <a:solidFill>
                  <a:srgbClr val="FFFFFF"/>
                </a:solidFill>
                <a:ea typeface="黑体" panose="02010609060101010101" charset="-122"/>
              </a:rPr>
              <a:t>itle:</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zh-CN" altLang="ja-JP" sz="1200" i="1">
                <a:solidFill>
                  <a:srgbClr val="FFFFFF"/>
                </a:solidFill>
              </a:rPr>
              <a:t>:</a:t>
            </a:r>
            <a:r>
              <a:rPr lang="en-US" altLang="ja-JP" sz="1200" i="1">
                <a:solidFill>
                  <a:srgbClr val="FFFFFF"/>
                </a:solidFill>
              </a:rPr>
              <a:t>    Calibri </a:t>
            </a:r>
            <a:r>
              <a:rPr lang="en-US" altLang="zh-CN" sz="1200" i="1">
                <a:solidFill>
                  <a:srgbClr val="FFFFFF"/>
                </a:solidFill>
              </a:rPr>
              <a:t>b</a:t>
            </a:r>
            <a:r>
              <a:rPr lang="en-US" altLang="ja-JP" sz="1200" i="1">
                <a:solidFill>
                  <a:srgbClr val="FFFFFF"/>
                </a:solidFill>
              </a:rPr>
              <a:t>old</a:t>
            </a:r>
          </a:p>
          <a:p>
            <a:pPr>
              <a:buFont typeface="Arial" panose="020B0604020202020204" pitchFamily="34" charset="0"/>
              <a:buNone/>
            </a:pPr>
            <a:r>
              <a:rPr lang="zh-CN" altLang="en-US" sz="1200" i="1">
                <a:solidFill>
                  <a:srgbClr val="FFFFFF"/>
                </a:solidFill>
              </a:rPr>
              <a:t>S</a:t>
            </a:r>
            <a:r>
              <a:rPr lang="zh-CN" altLang="zh-CN" sz="1200" i="1">
                <a:solidFill>
                  <a:srgbClr val="FFFFFF"/>
                </a:solidFill>
              </a:rPr>
              <a:t>ize</a:t>
            </a:r>
            <a:r>
              <a:rPr lang="en-US" altLang="zh-CN" sz="1200" i="1">
                <a:solidFill>
                  <a:srgbClr val="FFFFFF"/>
                </a:solidFill>
              </a:rPr>
              <a:t>:     </a:t>
            </a:r>
            <a:r>
              <a:rPr lang="zh-CN" altLang="ja-JP" sz="1200" i="1">
                <a:solidFill>
                  <a:srgbClr val="FFFFFF"/>
                </a:solidFill>
              </a:rPr>
              <a:t>3</a:t>
            </a:r>
            <a:r>
              <a:rPr lang="en-US" altLang="ja-JP" sz="1200" i="1">
                <a:solidFill>
                  <a:srgbClr val="FFFFFF"/>
                </a:solidFill>
              </a:rPr>
              <a:t>2</a:t>
            </a:r>
            <a:r>
              <a:rPr lang="zh-CN" altLang="ja-JP" sz="1200" i="1">
                <a:solidFill>
                  <a:srgbClr val="FFFFFF"/>
                </a:solidFill>
              </a:rPr>
              <a:t>-</a:t>
            </a:r>
            <a:r>
              <a:rPr lang="en-US" altLang="ja-JP" sz="1200" i="1">
                <a:solidFill>
                  <a:srgbClr val="FFFFFF"/>
                </a:solidFill>
              </a:rPr>
              <a:t>40 </a:t>
            </a:r>
            <a:r>
              <a:rPr lang="zh-CN" altLang="ja-JP" sz="1200" i="1">
                <a:solidFill>
                  <a:srgbClr val="FFFFFF"/>
                </a:solidFill>
              </a:rPr>
              <a:t>pt</a:t>
            </a:r>
          </a:p>
          <a:p>
            <a:pPr>
              <a:buFont typeface="Arial" panose="020B0604020202020204" pitchFamily="34" charset="0"/>
              <a:buNone/>
            </a:pPr>
            <a:r>
              <a:rPr lang="zh-CN" altLang="en-US" sz="1200" i="1">
                <a:solidFill>
                  <a:srgbClr val="FFFFFF"/>
                </a:solidFill>
              </a:rPr>
              <a:t>C</a:t>
            </a:r>
            <a:r>
              <a:rPr lang="zh-CN" altLang="zh-CN" sz="1200" i="1">
                <a:solidFill>
                  <a:srgbClr val="FFFFFF"/>
                </a:solidFill>
              </a:rPr>
              <a:t>olor</a:t>
            </a:r>
            <a:r>
              <a:rPr lang="en-US" altLang="zh-CN" sz="1200" i="1">
                <a:solidFill>
                  <a:srgbClr val="FFFFFF"/>
                </a:solidFill>
              </a:rPr>
              <a:t>:  ZTE B</a:t>
            </a:r>
            <a:r>
              <a:rPr lang="zh-CN" altLang="zh-CN" sz="1200" i="1">
                <a:solidFill>
                  <a:srgbClr val="FFFFFF"/>
                </a:solidFill>
              </a:rPr>
              <a:t>lue</a:t>
            </a:r>
            <a:r>
              <a:rPr lang="zh-CN" altLang="ja-JP" sz="1200" i="1">
                <a:solidFill>
                  <a:srgbClr val="FFFFFF"/>
                </a:solidFill>
              </a:rPr>
              <a:t> </a:t>
            </a:r>
          </a:p>
          <a:p>
            <a:pPr>
              <a:buFont typeface="Arial" panose="020B0604020202020204" pitchFamily="34" charset="0"/>
              <a:buNone/>
            </a:pPr>
            <a:endParaRPr lang="en-US" altLang="zh-CN" sz="1200" i="1">
              <a:solidFill>
                <a:srgbClr val="FFFFFF"/>
              </a:solidFill>
            </a:endParaRPr>
          </a:p>
          <a:p>
            <a:pPr>
              <a:buFont typeface="Arial" panose="020B0604020202020204" pitchFamily="34" charset="0"/>
              <a:buNone/>
            </a:pPr>
            <a:r>
              <a:rPr lang="zh-CN" altLang="zh-CN" sz="1200" b="1" i="1">
                <a:solidFill>
                  <a:srgbClr val="FFFFFF"/>
                </a:solidFill>
              </a:rPr>
              <a:t>Text</a:t>
            </a:r>
            <a:r>
              <a:rPr lang="en-US" altLang="zh-CN" sz="1200" b="1" i="1">
                <a:solidFill>
                  <a:srgbClr val="FFFFFF"/>
                </a:solidFill>
              </a:rPr>
              <a:t> </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1</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3</a:t>
            </a:r>
            <a:r>
              <a:rPr lang="zh-CN" altLang="zh-CN" sz="1200" b="1" i="1">
                <a:solidFill>
                  <a:srgbClr val="FFFFFF"/>
                </a:solidFill>
              </a:rPr>
              <a:t> Level</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en-US" altLang="zh-CN" sz="1200" i="1">
                <a:solidFill>
                  <a:srgbClr val="FFFFFF"/>
                </a:solidFill>
              </a:rPr>
              <a:t>:    </a:t>
            </a:r>
            <a:r>
              <a:rPr lang="en-US" altLang="en-US" sz="1200" i="1">
                <a:solidFill>
                  <a:srgbClr val="FFFFFF"/>
                </a:solidFill>
              </a:rPr>
              <a:t>Calibri</a:t>
            </a:r>
            <a:endParaRPr lang="zh-CN" altLang="ja-JP" sz="1200" i="1">
              <a:solidFill>
                <a:srgbClr val="FFFFFF"/>
              </a:solidFill>
            </a:endParaRPr>
          </a:p>
          <a:p>
            <a:pPr>
              <a:buFont typeface="Arial" panose="020B0604020202020204" pitchFamily="34" charset="0"/>
              <a:buNone/>
            </a:pPr>
            <a:r>
              <a:rPr lang="zh-CN" altLang="zh-CN" sz="1200" i="1">
                <a:solidFill>
                  <a:srgbClr val="FFFFFF"/>
                </a:solidFill>
              </a:rPr>
              <a:t>Size</a:t>
            </a:r>
            <a:r>
              <a:rPr lang="en-US" altLang="zh-CN" sz="1200" i="1">
                <a:solidFill>
                  <a:srgbClr val="FFFFFF"/>
                </a:solidFill>
              </a:rPr>
              <a:t>:     </a:t>
            </a:r>
            <a:r>
              <a:rPr lang="en-US" altLang="en-US" sz="1200" i="1">
                <a:solidFill>
                  <a:srgbClr val="FFFFFF"/>
                </a:solidFill>
              </a:rPr>
              <a:t>20-28 </a:t>
            </a:r>
            <a:r>
              <a:rPr lang="zh-CN" altLang="ja-JP" sz="1200" i="1">
                <a:solidFill>
                  <a:srgbClr val="FFFFFF"/>
                </a:solidFill>
              </a:rPr>
              <a:t>pt</a:t>
            </a:r>
          </a:p>
          <a:p>
            <a:pPr>
              <a:buFont typeface="Arial" panose="020B0604020202020204" pitchFamily="34" charset="0"/>
              <a:buNone/>
            </a:pPr>
            <a:r>
              <a:rPr lang="zh-CN" altLang="zh-CN" sz="1200" i="1">
                <a:solidFill>
                  <a:srgbClr val="FFFFFF"/>
                </a:solidFill>
              </a:rPr>
              <a:t>Color</a:t>
            </a:r>
            <a:r>
              <a:rPr lang="en-US" altLang="zh-CN" sz="1200" i="1">
                <a:solidFill>
                  <a:srgbClr val="FFFFFF"/>
                </a:solidFill>
              </a:rPr>
              <a:t>:  </a:t>
            </a:r>
            <a:r>
              <a:rPr lang="zh-CN" altLang="zh-CN" sz="1200" i="1">
                <a:solidFill>
                  <a:srgbClr val="FFFFFF"/>
                </a:solidFill>
              </a:rPr>
              <a:t>Black</a:t>
            </a:r>
            <a:endParaRPr lang="zh-CN" altLang="ja-JP" sz="1200" i="1">
              <a:solidFill>
                <a:srgbClr val="FFFFFF"/>
              </a:solidFill>
            </a:endParaRPr>
          </a:p>
        </p:txBody>
      </p:sp>
      <p:sp>
        <p:nvSpPr>
          <p:cNvPr id="32" name="文本占位符 2"/>
          <p:cNvSpPr>
            <a:spLocks noGrp="1"/>
          </p:cNvSpPr>
          <p:nvPr>
            <p:ph idx="12"/>
          </p:nvPr>
        </p:nvSpPr>
        <p:spPr>
          <a:xfrm>
            <a:off x="238630" y="1400671"/>
            <a:ext cx="11350206" cy="4463540"/>
          </a:xfrm>
          <a:prstGeom prst="rect">
            <a:avLst/>
          </a:prstGeom>
        </p:spPr>
        <p:txBody>
          <a:bodyPr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marL="802640" indent="-266700">
              <a:lnSpc>
                <a:spcPct val="150000"/>
              </a:lnSpc>
              <a:spcBef>
                <a:spcPts val="0"/>
              </a:spcBef>
              <a:buClr>
                <a:srgbClr val="008ED3"/>
              </a:buClr>
              <a:buSzPct val="80000"/>
              <a:buFont typeface="Wingdings" panose="05000000000000000000" pitchFamily="2" charset="2"/>
              <a:buChar char="l"/>
              <a:defRPr sz="2000"/>
            </a:lvl3pPr>
          </a:lstStyle>
          <a:p>
            <a:pPr lvl="0"/>
            <a:r>
              <a:rPr lang="zh-CN" altLang="en-US" noProof="1" smtClean="0"/>
              <a:t>单击此处编辑母版文本样式</a:t>
            </a:r>
          </a:p>
          <a:p>
            <a:pPr lvl="1"/>
            <a:r>
              <a:rPr lang="zh-CN" altLang="en-US" noProof="1" smtClean="0"/>
              <a:t>第二级</a:t>
            </a:r>
            <a:endParaRPr lang="en-US" altLang="zh-CN" noProof="1" smtClean="0"/>
          </a:p>
          <a:p>
            <a:pPr lvl="2"/>
            <a:r>
              <a:rPr lang="zh-CN" altLang="en-US" noProof="1" smtClean="0"/>
              <a:t>第三级</a:t>
            </a:r>
          </a:p>
        </p:txBody>
      </p:sp>
      <p:sp>
        <p:nvSpPr>
          <p:cNvPr id="33" name="标题 13"/>
          <p:cNvSpPr>
            <a:spLocks noGrp="1"/>
          </p:cNvSpPr>
          <p:nvPr>
            <p:ph type="title"/>
          </p:nvPr>
        </p:nvSpPr>
        <p:spPr>
          <a:xfrm>
            <a:off x="238630" y="239132"/>
            <a:ext cx="11951784" cy="965193"/>
          </a:xfrm>
        </p:spPr>
        <p:txBody>
          <a:bodyPr rtlCol="0">
            <a:noAutofit/>
          </a:bodyPr>
          <a:lstStyle>
            <a:lvl1pPr>
              <a:defRPr lang="zh-CN" altLang="en-US" sz="3600" b="1" dirty="0">
                <a:solidFill>
                  <a:srgbClr val="008FD4"/>
                </a:solidFill>
                <a:latin typeface="+mj-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pic>
        <p:nvPicPr>
          <p:cNvPr id="5" name="图片 4" descr="背景2017-03-13_100002.png"/>
          <p:cNvPicPr>
            <a:picLocks noChangeAspect="1"/>
          </p:cNvPicPr>
          <p:nvPr userDrawn="1"/>
        </p:nvPicPr>
        <p:blipFill>
          <a:blip r:embed="rId2" cstate="print"/>
          <a:stretch>
            <a:fillRect/>
          </a:stretch>
        </p:blipFill>
        <p:spPr>
          <a:xfrm>
            <a:off x="0" y="1675"/>
            <a:ext cx="12190413" cy="6856239"/>
          </a:xfrm>
          <a:prstGeom prst="rect">
            <a:avLst/>
          </a:prstGeom>
        </p:spPr>
      </p:pic>
      <p:sp>
        <p:nvSpPr>
          <p:cNvPr id="2" name="标题 1"/>
          <p:cNvSpPr>
            <a:spLocks noGrp="1"/>
          </p:cNvSpPr>
          <p:nvPr>
            <p:ph type="title"/>
          </p:nvPr>
        </p:nvSpPr>
        <p:spPr>
          <a:xfrm>
            <a:off x="243151" y="147368"/>
            <a:ext cx="11354439" cy="576680"/>
          </a:xfrm>
        </p:spPr>
        <p:txBody>
          <a:bodyPr/>
          <a:lstStyle>
            <a:lvl1pPr>
              <a:defRPr sz="3465" b="1" baseline="0">
                <a:solidFill>
                  <a:schemeClr val="bg1"/>
                </a:solidFill>
                <a:latin typeface="Calibri" panose="020F0502020204030204" pitchFamily="34" charset="0"/>
              </a:defRPr>
            </a:lvl1pPr>
          </a:lstStyle>
          <a:p>
            <a:r>
              <a:rPr lang="zh-CN" altLang="en-US" dirty="0"/>
              <a:t>单击此处编辑母版标题样式</a:t>
            </a:r>
          </a:p>
        </p:txBody>
      </p:sp>
      <p:pic>
        <p:nvPicPr>
          <p:cNvPr id="4" name="图片 3" descr="2015-07-15_171828 拷贝.png"/>
          <p:cNvPicPr>
            <a:picLocks noChangeAspect="1"/>
          </p:cNvPicPr>
          <p:nvPr userDrawn="1"/>
        </p:nvPicPr>
        <p:blipFill>
          <a:blip r:embed="rId3" cstate="print"/>
          <a:stretch>
            <a:fillRect/>
          </a:stretch>
        </p:blipFill>
        <p:spPr>
          <a:xfrm>
            <a:off x="11273293" y="6321793"/>
            <a:ext cx="768448" cy="493181"/>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标题 1"/>
          <p:cNvSpPr txBox="1"/>
          <p:nvPr userDrawn="1"/>
        </p:nvSpPr>
        <p:spPr bwMode="auto">
          <a:xfrm>
            <a:off x="1785030" y="1862732"/>
            <a:ext cx="3238497" cy="1469307"/>
          </a:xfrm>
          <a:prstGeom prst="rect">
            <a:avLst/>
          </a:prstGeom>
          <a:noFill/>
          <a:ln w="9525">
            <a:noFill/>
            <a:miter lim="800000"/>
          </a:ln>
        </p:spPr>
        <p:txBody>
          <a:bodyPr vert="horz" wrap="square" lIns="0" tIns="0" rIns="0" bIns="0" numCol="1" anchor="t" anchorCtr="0" compatLnSpc="1"/>
          <a:lstStyle>
            <a:lvl1pPr>
              <a:defRPr sz="4000"/>
            </a:lvl1pPr>
          </a:lstStyle>
          <a:p>
            <a:pPr defTabSz="608330">
              <a:defRPr/>
            </a:pPr>
            <a:r>
              <a:rPr lang="zh-CN" altLang="en-US" sz="6400" kern="0" dirty="0" smtClean="0">
                <a:solidFill>
                  <a:prstClr val="white"/>
                </a:solidFill>
                <a:latin typeface="Calibri" panose="020F0502020204030204"/>
              </a:rPr>
              <a:t>谢谢！</a:t>
            </a:r>
          </a:p>
        </p:txBody>
      </p:sp>
      <p:pic>
        <p:nvPicPr>
          <p:cNvPr id="3" name="Picture 2" descr="ZTE-PPT-4x3-05"/>
          <p:cNvPicPr>
            <a:picLocks noChangeAspect="1" noChangeArrowheads="1"/>
          </p:cNvPicPr>
          <p:nvPr userDrawn="1"/>
        </p:nvPicPr>
        <p:blipFill>
          <a:blip r:embed="rId2" cstate="print"/>
          <a:srcRect t="11924" b="13490"/>
          <a:stretch>
            <a:fillRect/>
          </a:stretch>
        </p:blipFill>
        <p:spPr bwMode="auto">
          <a:xfrm>
            <a:off x="-35979" y="0"/>
            <a:ext cx="12253906" cy="6859588"/>
          </a:xfrm>
          <a:prstGeom prst="rect">
            <a:avLst/>
          </a:prstGeom>
          <a:noFill/>
          <a:ln w="9525">
            <a:noFill/>
            <a:miter lim="800000"/>
            <a:headEnd/>
            <a:tailEnd/>
          </a:ln>
        </p:spPr>
      </p:pic>
      <p:sp>
        <p:nvSpPr>
          <p:cNvPr id="5" name="TextBox 4"/>
          <p:cNvSpPr txBox="1"/>
          <p:nvPr userDrawn="1"/>
        </p:nvSpPr>
        <p:spPr>
          <a:xfrm>
            <a:off x="3026985" y="1623843"/>
            <a:ext cx="6369269" cy="1592317"/>
          </a:xfrm>
          <a:prstGeom prst="rect">
            <a:avLst/>
          </a:prstGeom>
        </p:spPr>
        <p:txBody>
          <a:bodyPr vert="horz" wrap="none" lIns="71971" tIns="35985" rIns="71971" bIns="35985" rtlCol="0" anchor="ctr" anchorCtr="0">
            <a:noAutofit/>
          </a:bodyPr>
          <a:lstStyle/>
          <a:p>
            <a:pPr algn="ctr" defTabSz="608330">
              <a:defRPr/>
            </a:pPr>
            <a:r>
              <a:rPr kumimoji="1" lang="zh-CN" altLang="en-US" sz="8000" b="1" dirty="0" smtClean="0">
                <a:solidFill>
                  <a:prstClr val="white">
                    <a:lumMod val="95000"/>
                  </a:prstClr>
                </a:solidFill>
                <a:latin typeface="微软雅黑" panose="020B0503020204020204" pitchFamily="34" charset="-122"/>
                <a:ea typeface="微软雅黑" panose="020B0503020204020204" pitchFamily="34" charset="-122"/>
              </a:rPr>
              <a:t>谢  谢！</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中文版-内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285728" y="1"/>
            <a:ext cx="1904685" cy="821993"/>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内容">
    <p:spTree>
      <p:nvGrpSpPr>
        <p:cNvPr id="1" name=""/>
        <p:cNvGrpSpPr/>
        <p:nvPr/>
      </p:nvGrpSpPr>
      <p:grpSpPr>
        <a:xfrm>
          <a:off x="0" y="0"/>
          <a:ext cx="0" cy="0"/>
          <a:chOff x="0" y="0"/>
          <a:chExt cx="0" cy="0"/>
        </a:xfrm>
      </p:grpSpPr>
      <p:sp>
        <p:nvSpPr>
          <p:cNvPr id="33" name="标题 13"/>
          <p:cNvSpPr>
            <a:spLocks noGrp="1"/>
          </p:cNvSpPr>
          <p:nvPr>
            <p:ph type="title"/>
          </p:nvPr>
        </p:nvSpPr>
        <p:spPr>
          <a:xfrm>
            <a:off x="321141" y="88950"/>
            <a:ext cx="11350205" cy="556854"/>
          </a:xfrm>
        </p:spPr>
        <p:txBody>
          <a:bodyPr rtlCol="0">
            <a:noAutofit/>
          </a:bodyPr>
          <a:lstStyle>
            <a:lvl1pPr>
              <a:defRPr lang="zh-CN" altLang="en-US" b="1" dirty="0">
                <a:solidFill>
                  <a:srgbClr val="008FD4"/>
                </a:solidFill>
                <a:latin typeface="+mn-lt"/>
                <a:cs typeface="Arial" panose="020B0604020202020204" pitchFamily="34" charset="0"/>
              </a:defRPr>
            </a:lvl1pPr>
          </a:lstStyle>
          <a:p>
            <a:pPr lvl="0"/>
            <a:r>
              <a:rPr lang="zh-CN" altLang="en-US" dirty="0" smtClean="0"/>
              <a:t>单击此处编辑母版标题样式</a:t>
            </a:r>
            <a:endParaRPr lang="zh-CN" altLang="en-US" dirty="0"/>
          </a:p>
        </p:txBody>
      </p:sp>
      <p:pic>
        <p:nvPicPr>
          <p:cNvPr id="18" name="Picture 3" descr="ZTE_ppt_design_0202-06.jpg"/>
          <p:cNvPicPr>
            <a:picLocks noChangeAspect="1"/>
          </p:cNvPicPr>
          <p:nvPr userDrawn="1"/>
        </p:nvPicPr>
        <p:blipFill>
          <a:blip r:embed="rId2" cstate="print"/>
          <a:srcRect/>
          <a:stretch>
            <a:fillRect/>
          </a:stretch>
        </p:blipFill>
        <p:spPr bwMode="auto">
          <a:xfrm>
            <a:off x="0" y="6374760"/>
            <a:ext cx="12190413" cy="516586"/>
          </a:xfrm>
          <a:prstGeom prst="rect">
            <a:avLst/>
          </a:prstGeom>
          <a:noFill/>
          <a:ln w="9525">
            <a:noFill/>
            <a:miter lim="800000"/>
            <a:headEnd/>
            <a:tailEnd/>
          </a:ln>
        </p:spPr>
      </p:pic>
      <p:sp>
        <p:nvSpPr>
          <p:cNvPr id="19" name="TextBox 18"/>
          <p:cNvSpPr txBox="1">
            <a:spLocks noChangeArrowheads="1"/>
          </p:cNvSpPr>
          <p:nvPr userDrawn="1"/>
        </p:nvSpPr>
        <p:spPr bwMode="auto">
          <a:xfrm>
            <a:off x="5655886" y="6554718"/>
            <a:ext cx="2920620" cy="226536"/>
          </a:xfrm>
          <a:prstGeom prst="rect">
            <a:avLst/>
          </a:prstGeom>
          <a:noFill/>
          <a:ln w="9525">
            <a:noFill/>
            <a:miter lim="800000"/>
          </a:ln>
        </p:spPr>
        <p:txBody>
          <a:bodyPr lIns="0" tIns="0" rIns="0" bIns="0"/>
          <a:lstStyle/>
          <a:p>
            <a:pPr defTabSz="608965">
              <a:buFont typeface="Arial" panose="020B0604020202020204" pitchFamily="34" charset="0"/>
              <a:buNone/>
              <a:defRPr/>
            </a:pPr>
            <a:r>
              <a:rPr kumimoji="1" lang="en-US" sz="800" dirty="0">
                <a:solidFill>
                  <a:srgbClr val="7F7F7F"/>
                </a:solidFill>
                <a:latin typeface="Arial" panose="020B0604020202020204" pitchFamily="34" charset="0"/>
                <a:cs typeface="Arial" panose="020B0604020202020204" pitchFamily="34" charset="0"/>
              </a:rPr>
              <a:t>© ZTE Corporation. All rights reserved</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内容">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22088"/>
          <a:stretch>
            <a:fillRect/>
          </a:stretch>
        </p:blipFill>
        <p:spPr>
          <a:xfrm>
            <a:off x="11003343" y="169045"/>
            <a:ext cx="1033251" cy="481970"/>
          </a:xfrm>
          <a:prstGeom prst="rect">
            <a:avLst/>
          </a:prstGeom>
        </p:spPr>
      </p:pic>
      <p:sp>
        <p:nvSpPr>
          <p:cNvPr id="20" name="Slide Number Placeholder 5"/>
          <p:cNvSpPr>
            <a:spLocks noGrp="1"/>
          </p:cNvSpPr>
          <p:nvPr userDrawn="1"/>
        </p:nvSpPr>
        <p:spPr bwMode="auto">
          <a:xfrm>
            <a:off x="317459" y="6467918"/>
            <a:ext cx="558727" cy="486946"/>
          </a:xfrm>
          <a:prstGeom prst="rect">
            <a:avLst/>
          </a:prstGeom>
          <a:noFill/>
          <a:ln w="9525">
            <a:noFill/>
            <a:miter lim="800000"/>
          </a:ln>
        </p:spPr>
        <p:txBody>
          <a:bodyPr lIns="121901" tIns="60951" rIns="121901" bIns="60951" anchor="ctr"/>
          <a:lstStyle/>
          <a:p>
            <a:pPr defTabSz="608965">
              <a:defRPr/>
            </a:pPr>
            <a:fld id="{C0E72943-9F54-4067-A950-84A709784270}" type="slidenum">
              <a:rPr lang="en-US" sz="1065">
                <a:solidFill>
                  <a:srgbClr val="404040"/>
                </a:solidFill>
                <a:latin typeface="Arial" panose="020B0604020202020204" pitchFamily="34" charset="0"/>
              </a:rPr>
              <a:pPr defTabSz="608965">
                <a:defRPr/>
              </a:pPr>
              <a:t>‹#›</a:t>
            </a:fld>
            <a:endParaRPr lang="en-US" sz="1065" dirty="0">
              <a:solidFill>
                <a:srgbClr val="404040"/>
              </a:solidFill>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内容">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22088"/>
          <a:stretch>
            <a:fillRect/>
          </a:stretch>
        </p:blipFill>
        <p:spPr>
          <a:xfrm>
            <a:off x="11003343" y="169045"/>
            <a:ext cx="1033251" cy="481970"/>
          </a:xfrm>
          <a:prstGeom prst="rect">
            <a:avLst/>
          </a:prstGeom>
        </p:spPr>
      </p:pic>
      <p:sp>
        <p:nvSpPr>
          <p:cNvPr id="20" name="Slide Number Placeholder 5"/>
          <p:cNvSpPr>
            <a:spLocks noGrp="1"/>
          </p:cNvSpPr>
          <p:nvPr userDrawn="1"/>
        </p:nvSpPr>
        <p:spPr bwMode="auto">
          <a:xfrm>
            <a:off x="317459" y="6467918"/>
            <a:ext cx="558727" cy="486946"/>
          </a:xfrm>
          <a:prstGeom prst="rect">
            <a:avLst/>
          </a:prstGeom>
          <a:noFill/>
          <a:ln w="9525">
            <a:noFill/>
            <a:miter lim="800000"/>
          </a:ln>
        </p:spPr>
        <p:txBody>
          <a:bodyPr lIns="121901" tIns="60951" rIns="121901" bIns="60951" anchor="ctr"/>
          <a:lstStyle/>
          <a:p>
            <a:pPr defTabSz="608965">
              <a:defRPr/>
            </a:pPr>
            <a:fld id="{C0E72943-9F54-4067-A950-84A709784270}" type="slidenum">
              <a:rPr lang="en-US" sz="1065">
                <a:solidFill>
                  <a:srgbClr val="404040"/>
                </a:solidFill>
                <a:latin typeface="Arial" panose="020B0604020202020204" pitchFamily="34" charset="0"/>
              </a:rPr>
              <a:pPr defTabSz="608965">
                <a:defRPr/>
              </a:pPr>
              <a:t>‹#›</a:t>
            </a:fld>
            <a:endParaRPr lang="en-US" sz="1065" dirty="0">
              <a:solidFill>
                <a:srgbClr val="404040"/>
              </a:solidFill>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内容">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22088"/>
          <a:stretch>
            <a:fillRect/>
          </a:stretch>
        </p:blipFill>
        <p:spPr>
          <a:xfrm>
            <a:off x="11003343" y="169045"/>
            <a:ext cx="1033251" cy="481970"/>
          </a:xfrm>
          <a:prstGeom prst="rect">
            <a:avLst/>
          </a:prstGeom>
        </p:spPr>
      </p:pic>
      <p:sp>
        <p:nvSpPr>
          <p:cNvPr id="20" name="Slide Number Placeholder 5"/>
          <p:cNvSpPr>
            <a:spLocks noGrp="1"/>
          </p:cNvSpPr>
          <p:nvPr userDrawn="1"/>
        </p:nvSpPr>
        <p:spPr bwMode="auto">
          <a:xfrm>
            <a:off x="317459" y="6467918"/>
            <a:ext cx="558727" cy="486946"/>
          </a:xfrm>
          <a:prstGeom prst="rect">
            <a:avLst/>
          </a:prstGeom>
          <a:noFill/>
          <a:ln w="9525">
            <a:noFill/>
            <a:miter lim="800000"/>
          </a:ln>
        </p:spPr>
        <p:txBody>
          <a:bodyPr lIns="121901" tIns="60951" rIns="121901" bIns="60951" anchor="ctr"/>
          <a:lstStyle/>
          <a:p>
            <a:pPr defTabSz="608965">
              <a:defRPr/>
            </a:pPr>
            <a:fld id="{C0E72943-9F54-4067-A950-84A709784270}" type="slidenum">
              <a:rPr lang="en-US" sz="1065">
                <a:solidFill>
                  <a:srgbClr val="404040"/>
                </a:solidFill>
                <a:latin typeface="Arial" panose="020B0604020202020204" pitchFamily="34" charset="0"/>
              </a:rPr>
              <a:pPr defTabSz="608965">
                <a:defRPr/>
              </a:pPr>
              <a:t>‹#›</a:t>
            </a:fld>
            <a:endParaRPr lang="en-US" sz="1065" dirty="0">
              <a:solidFill>
                <a:srgbClr val="404040"/>
              </a:solidFill>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内容">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22088"/>
          <a:stretch>
            <a:fillRect/>
          </a:stretch>
        </p:blipFill>
        <p:spPr>
          <a:xfrm>
            <a:off x="11003343" y="169045"/>
            <a:ext cx="1033251" cy="481970"/>
          </a:xfrm>
          <a:prstGeom prst="rect">
            <a:avLst/>
          </a:prstGeom>
        </p:spPr>
      </p:pic>
      <p:sp>
        <p:nvSpPr>
          <p:cNvPr id="20" name="Slide Number Placeholder 5"/>
          <p:cNvSpPr>
            <a:spLocks noGrp="1"/>
          </p:cNvSpPr>
          <p:nvPr userDrawn="1"/>
        </p:nvSpPr>
        <p:spPr bwMode="auto">
          <a:xfrm>
            <a:off x="317459" y="6467918"/>
            <a:ext cx="558727" cy="486946"/>
          </a:xfrm>
          <a:prstGeom prst="rect">
            <a:avLst/>
          </a:prstGeom>
          <a:noFill/>
          <a:ln w="9525">
            <a:noFill/>
            <a:miter lim="800000"/>
          </a:ln>
        </p:spPr>
        <p:txBody>
          <a:bodyPr lIns="121901" tIns="60951" rIns="121901" bIns="60951" anchor="ctr"/>
          <a:lstStyle/>
          <a:p>
            <a:pPr defTabSz="608965">
              <a:defRPr/>
            </a:pPr>
            <a:fld id="{C0E72943-9F54-4067-A950-84A709784270}" type="slidenum">
              <a:rPr lang="en-US" sz="1065">
                <a:solidFill>
                  <a:srgbClr val="404040"/>
                </a:solidFill>
                <a:latin typeface="Arial" panose="020B0604020202020204" pitchFamily="34" charset="0"/>
              </a:rPr>
              <a:pPr defTabSz="608965">
                <a:defRPr/>
              </a:pPr>
              <a:t>‹#›</a:t>
            </a:fld>
            <a:endParaRPr lang="en-US" sz="1065" dirty="0">
              <a:solidFill>
                <a:srgbClr val="404040"/>
              </a:solidFill>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内容占位符 3"/>
          <p:cNvSpPr>
            <a:spLocks noGrp="1"/>
          </p:cNvSpPr>
          <p:nvPr>
            <p:ph sz="quarter" idx="10"/>
          </p:nvPr>
        </p:nvSpPr>
        <p:spPr>
          <a:xfrm>
            <a:off x="444442" y="1775423"/>
            <a:ext cx="11354439" cy="4425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306" y="1600571"/>
            <a:ext cx="5557643"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39123" y="1600571"/>
            <a:ext cx="5559760"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标题 1"/>
          <p:cNvSpPr>
            <a:spLocks noGrp="1"/>
          </p:cNvSpPr>
          <p:nvPr>
            <p:ph type="title"/>
          </p:nvPr>
        </p:nvSpPr>
        <p:spPr>
          <a:xfrm>
            <a:off x="444442" y="455720"/>
            <a:ext cx="11354439" cy="96224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306" y="1600571"/>
            <a:ext cx="6567037"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7278396" y="1600571"/>
            <a:ext cx="4520488" cy="4253898"/>
          </a:xfrm>
        </p:spPr>
        <p:txBody>
          <a:bodyPr/>
          <a:lstStyle>
            <a:lvl1pPr>
              <a:defRPr sz="2665"/>
            </a:lvl1pPr>
            <a:lvl2pPr>
              <a:defRPr sz="266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占位符 1"/>
          <p:cNvSpPr>
            <a:spLocks noGrp="1" noChangeArrowheads="1"/>
          </p:cNvSpPr>
          <p:nvPr>
            <p:ph type="title"/>
          </p:nvPr>
        </p:nvSpPr>
        <p:spPr bwMode="auto">
          <a:xfrm>
            <a:off x="1906871" y="820463"/>
            <a:ext cx="9892012" cy="597505"/>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单击此处编辑母版标题样式</a:t>
            </a:r>
          </a:p>
        </p:txBody>
      </p:sp>
      <p:sp>
        <p:nvSpPr>
          <p:cNvPr id="3" name="文本占位符 2"/>
          <p:cNvSpPr>
            <a:spLocks noGrp="1" noChangeArrowheads="1"/>
          </p:cNvSpPr>
          <p:nvPr>
            <p:ph idx="1"/>
          </p:nvPr>
        </p:nvSpPr>
        <p:spPr bwMode="auto">
          <a:xfrm>
            <a:off x="1936498" y="1600571"/>
            <a:ext cx="9862383" cy="4253898"/>
          </a:xfrm>
          <a:prstGeom prst="rect">
            <a:avLst/>
          </a:prstGeom>
          <a:noFill/>
          <a:ln w="9525">
            <a:noFill/>
            <a:miter lim="800000"/>
          </a:ln>
        </p:spPr>
        <p:txBody>
          <a:bodyPr vert="horz" wrap="square" lIns="0" tIns="0" rIns="0" bIns="0" numCol="1" anchor="t" anchorCtr="0" compatLnSpc="1"/>
          <a:lstStyle>
            <a:lvl1pPr marL="457200" marR="0" indent="-4572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sz="2665"/>
            </a:lvl1pPr>
            <a:lvl2pPr marL="990600" marR="0" indent="-3810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sz="2665"/>
            </a:lvl2pPr>
            <a:lvl3pPr marL="15240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3pPr>
            <a:lvl4pPr marL="21336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4pPr>
            <a:lvl5pPr marL="2743200" marR="0"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lvl5pPr>
          </a:lstStyle>
          <a:p>
            <a:pPr marL="457200" marR="0" lvl="0" indent="-4572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665" b="0" i="0" u="none" strike="noStrike" kern="0" cap="none" spc="0" normalizeH="0" baseline="0" noProof="0" dirty="0" smtClean="0">
                <a:ln>
                  <a:noFill/>
                </a:ln>
                <a:solidFill>
                  <a:srgbClr val="000000"/>
                </a:solidFill>
                <a:effectLst/>
                <a:uLnTx/>
                <a:uFillTx/>
                <a:latin typeface="+mj-lt"/>
                <a:ea typeface="+mj-ea"/>
                <a:cs typeface="+mn-cs"/>
              </a:rPr>
              <a:t>单击此处编辑母版文本样式</a:t>
            </a:r>
          </a:p>
          <a:p>
            <a:pPr marL="990600" marR="0" lvl="1" indent="-3810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73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二级</a:t>
            </a:r>
          </a:p>
          <a:p>
            <a:pPr marL="1524000" marR="0" lvl="2"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13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三级</a:t>
            </a:r>
          </a:p>
          <a:p>
            <a:pPr marL="2133600" marR="0" lvl="3"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65"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四级</a:t>
            </a:r>
          </a:p>
          <a:p>
            <a:pPr marL="2743200" marR="0" lvl="4" indent="-304800" algn="l" defTabSz="608965"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600" b="0" i="0" u="none" strike="noStrike" kern="0" cap="none" spc="0" normalizeH="0" baseline="0" noProof="0" dirty="0" smtClean="0">
                <a:ln>
                  <a:noFill/>
                </a:ln>
                <a:solidFill>
                  <a:srgbClr val="000000"/>
                </a:solidFill>
                <a:effectLst/>
                <a:uLnTx/>
                <a:uFillTx/>
                <a:latin typeface="Calibri" panose="020F0502020204030204"/>
                <a:ea typeface="微软雅黑" panose="020B0503020204020204" pitchFamily="34" charset="-122"/>
              </a:rPr>
              <a:t>五级</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主模板，自定义">
    <p:spTree>
      <p:nvGrpSpPr>
        <p:cNvPr id="1" name=""/>
        <p:cNvGrpSpPr/>
        <p:nvPr/>
      </p:nvGrpSpPr>
      <p:grpSpPr>
        <a:xfrm>
          <a:off x="0" y="0"/>
          <a:ext cx="0" cy="0"/>
          <a:chOff x="0" y="0"/>
          <a:chExt cx="0" cy="0"/>
        </a:xfrm>
      </p:grpSpPr>
      <p:sp>
        <p:nvSpPr>
          <p:cNvPr id="2" name="标题 1"/>
          <p:cNvSpPr>
            <a:spLocks noGrp="1"/>
          </p:cNvSpPr>
          <p:nvPr>
            <p:ph type="title"/>
          </p:nvPr>
        </p:nvSpPr>
        <p:spPr>
          <a:xfrm>
            <a:off x="443890" y="285029"/>
            <a:ext cx="11354439" cy="735933"/>
          </a:xfrm>
        </p:spPr>
        <p:txBody>
          <a:bodyPr/>
          <a:lstStyle>
            <a:lvl1pPr>
              <a:defRPr sz="4000">
                <a:solidFill>
                  <a:srgbClr val="004EA2"/>
                </a:solidFill>
                <a:latin typeface="+mj-lt"/>
              </a:defRPr>
            </a:lvl1pPr>
          </a:lstStyle>
          <a:p>
            <a:r>
              <a:rPr lang="zh-CN" altLang="en-US" dirty="0" smtClean="0"/>
              <a:t>单击此处编辑母版标题样式</a:t>
            </a:r>
            <a:endParaRPr lang="zh-CN" altLang="en-US" dirty="0"/>
          </a:p>
        </p:txBody>
      </p:sp>
      <p:sp>
        <p:nvSpPr>
          <p:cNvPr id="3" name="文本占位符 2"/>
          <p:cNvSpPr>
            <a:spLocks noGrp="1"/>
          </p:cNvSpPr>
          <p:nvPr>
            <p:ph idx="12"/>
          </p:nvPr>
        </p:nvSpPr>
        <p:spPr>
          <a:xfrm>
            <a:off x="448124" y="1381865"/>
            <a:ext cx="11350206" cy="4956606"/>
          </a:xfrm>
          <a:prstGeom prst="rect">
            <a:avLst/>
          </a:prstGeom>
        </p:spPr>
        <p:txBody>
          <a:bodyPr rtlCol="0">
            <a:noAutofit/>
          </a:bodyPr>
          <a:lstStyle>
            <a:lvl1pPr marL="381000" indent="-381000">
              <a:buFont typeface="Wingdings" panose="05000000000000000000" pitchFamily="2" charset="2"/>
              <a:buChar char="l"/>
              <a:defRPr kumimoji="1" lang="zh-CN" altLang="en-US" sz="2400" baseline="0" dirty="0" smtClean="0">
                <a:solidFill>
                  <a:schemeClr val="tx1">
                    <a:lumMod val="75000"/>
                    <a:lumOff val="25000"/>
                  </a:schemeClr>
                </a:solidFill>
                <a:latin typeface="+mn-lt"/>
                <a:cs typeface="Arial" panose="020B0604020202020204" pitchFamily="34" charset="0"/>
              </a:defRPr>
            </a:lvl1pPr>
            <a:lvl2pPr marL="594995" indent="-353695">
              <a:buFont typeface="Wingdings" panose="05000000000000000000" pitchFamily="2" charset="2"/>
              <a:buChar char="n"/>
              <a:defRPr kumimoji="1" lang="zh-CN" altLang="en-US" sz="1865" b="0" i="0" kern="1200" dirty="0" smtClean="0">
                <a:solidFill>
                  <a:schemeClr val="tx1">
                    <a:lumMod val="75000"/>
                    <a:lumOff val="25000"/>
                  </a:schemeClr>
                </a:solidFill>
                <a:latin typeface="+mn-lt"/>
                <a:ea typeface="微软雅黑" panose="020B0503020204020204" pitchFamily="34" charset="-122"/>
                <a:cs typeface="Arial" panose="020B0604020202020204" pitchFamily="34" charset="0"/>
              </a:defRPr>
            </a:lvl2pPr>
          </a:lstStyle>
          <a:p>
            <a:pPr lvl="0"/>
            <a:r>
              <a:rPr lang="zh-CN" altLang="en-US" dirty="0" smtClean="0"/>
              <a:t>单击此处编辑母版文本样式</a:t>
            </a:r>
          </a:p>
          <a:p>
            <a:pPr lvl="1"/>
            <a:r>
              <a:rPr lang="zh-CN" altLang="en-US" dirty="0" smtClean="0"/>
              <a:t>第二级</a:t>
            </a:r>
          </a:p>
        </p:txBody>
      </p:sp>
      <p:pic>
        <p:nvPicPr>
          <p:cNvPr id="4" name="Picture 15" descr="ZTE_ppt_design_0202-06.jpg"/>
          <p:cNvPicPr>
            <a:picLocks noChangeAspect="1"/>
          </p:cNvPicPr>
          <p:nvPr userDrawn="1"/>
        </p:nvPicPr>
        <p:blipFill>
          <a:blip r:embed="rId2" cstate="print"/>
          <a:srcRect/>
          <a:stretch>
            <a:fillRect/>
          </a:stretch>
        </p:blipFill>
        <p:spPr bwMode="auto">
          <a:xfrm>
            <a:off x="0" y="6374760"/>
            <a:ext cx="12190413" cy="516586"/>
          </a:xfrm>
          <a:prstGeom prst="rect">
            <a:avLst/>
          </a:prstGeom>
          <a:noFill/>
          <a:ln w="9525">
            <a:noFill/>
            <a:miter lim="800000"/>
            <a:headEnd/>
            <a:tailEnd/>
          </a:ln>
        </p:spPr>
      </p:pic>
      <p:sp>
        <p:nvSpPr>
          <p:cNvPr id="5" name="TextBox 18"/>
          <p:cNvSpPr txBox="1">
            <a:spLocks noChangeArrowheads="1"/>
          </p:cNvSpPr>
          <p:nvPr userDrawn="1"/>
        </p:nvSpPr>
        <p:spPr bwMode="auto">
          <a:xfrm>
            <a:off x="10375317" y="258295"/>
            <a:ext cx="1441263" cy="406494"/>
          </a:xfrm>
          <a:prstGeom prst="rect">
            <a:avLst/>
          </a:prstGeom>
          <a:noFill/>
          <a:ln w="9525">
            <a:noFill/>
            <a:miter lim="800000"/>
          </a:ln>
        </p:spPr>
        <p:txBody>
          <a:bodyPr lIns="0" tIns="0" rIns="0" bIns="0"/>
          <a:lstStyle/>
          <a:p>
            <a:pPr defTabSz="608965">
              <a:buFont typeface="Arial" panose="020B0604020202020204" pitchFamily="34" charset="0"/>
              <a:buNone/>
              <a:defRPr/>
            </a:pPr>
            <a:r>
              <a:rPr lang="en-US" sz="1335" dirty="0">
                <a:solidFill>
                  <a:srgbClr val="404040"/>
                </a:solidFill>
                <a:latin typeface="Arial" panose="020B0604020202020204" pitchFamily="34" charset="0"/>
                <a:ea typeface="Heiti SC Light"/>
                <a:cs typeface="Arial" panose="020B0604020202020204" pitchFamily="34" charset="0"/>
              </a:rPr>
              <a:t>Internal use only▲</a:t>
            </a:r>
            <a:endParaRPr kumimoji="1" lang="en-US" sz="1335" dirty="0">
              <a:solidFill>
                <a:srgbClr val="404040"/>
              </a:solidFill>
              <a:latin typeface="Arial" panose="020B0604020202020204" pitchFamily="34" charset="0"/>
              <a:ea typeface="Heiti SC Light"/>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sp>
        <p:nvSpPr>
          <p:cNvPr id="4" name="Rectangle 8"/>
          <p:cNvSpPr>
            <a:spLocks noChangeArrowheads="1"/>
          </p:cNvSpPr>
          <p:nvPr/>
        </p:nvSpPr>
        <p:spPr bwMode="auto">
          <a:xfrm>
            <a:off x="12313164" y="3418227"/>
            <a:ext cx="1813748" cy="1665068"/>
          </a:xfrm>
          <a:prstGeom prst="rect">
            <a:avLst/>
          </a:prstGeom>
          <a:noFill/>
          <a:ln w="9525">
            <a:noFill/>
            <a:miter lim="800000"/>
          </a:ln>
        </p:spPr>
        <p:txBody>
          <a:bodyPr lIns="124573" tIns="62292" rIns="124573" bIns="62292" anchor="b" anchorCtr="1">
            <a:spAutoFit/>
          </a:bodyPr>
          <a:lstStyle/>
          <a:p>
            <a:pPr defTabSz="1245870">
              <a:buFont typeface="Arial" panose="020B0604020202020204" pitchFamily="34" charset="0"/>
              <a:buNone/>
              <a:defRPr/>
            </a:pPr>
            <a:r>
              <a:rPr lang="en-US" sz="1200" noProof="1">
                <a:solidFill>
                  <a:srgbClr val="FFFFFF"/>
                </a:solidFill>
                <a:latin typeface="Arial" panose="020B0604020202020204" pitchFamily="34" charset="0"/>
                <a:ea typeface="Heiti SC Light"/>
                <a:cs typeface="Arial" panose="020B0604020202020204" pitchFamily="34" charset="0"/>
              </a:rPr>
              <a:t>T</a:t>
            </a:r>
            <a:r>
              <a:rPr lang="en-US" altLang="zh-CN" sz="1200" noProof="1">
                <a:solidFill>
                  <a:srgbClr val="FFFFFF"/>
                </a:solidFill>
                <a:latin typeface="Arial" panose="020B0604020202020204" pitchFamily="34" charset="0"/>
                <a:ea typeface="Heiti SC Light"/>
                <a:cs typeface="Arial" panose="020B0604020202020204" pitchFamily="34" charset="0"/>
              </a:rPr>
              <a:t>itle:</a:t>
            </a:r>
            <a:endParaRPr lang="en-US" altLang="ja-JP" sz="1200" noProof="1">
              <a:solidFill>
                <a:srgbClr val="FFFFFF"/>
              </a:solidFill>
              <a:latin typeface="Arial" panose="020B0604020202020204" pitchFamily="34" charset="0"/>
              <a:ea typeface="Heiti SC Light"/>
              <a:cs typeface="Arial" panose="020B0604020202020204" pitchFamily="34" charset="0"/>
            </a:endParaRPr>
          </a:p>
          <a:p>
            <a:pPr defTabSz="1245870">
              <a:buFont typeface="Arial" panose="020B0604020202020204" pitchFamily="34" charset="0"/>
              <a:buNone/>
              <a:defRPr/>
            </a:pPr>
            <a:r>
              <a:rPr lang="en-US" altLang="zh-CN" sz="1065" noProof="1">
                <a:solidFill>
                  <a:srgbClr val="FFFFFF"/>
                </a:solidFill>
                <a:latin typeface="Arial" panose="020B0604020202020204" pitchFamily="34" charset="0"/>
                <a:ea typeface="Heiti SC Light"/>
                <a:cs typeface="Arial" panose="020B0604020202020204" pitchFamily="34" charset="0"/>
              </a:rPr>
              <a:t>Type</a:t>
            </a:r>
            <a:r>
              <a:rPr lang="en-US" altLang="ja-JP" sz="1065" noProof="1">
                <a:solidFill>
                  <a:srgbClr val="FFFFFF"/>
                </a:solidFill>
                <a:latin typeface="Arial" panose="020B0604020202020204" pitchFamily="34" charset="0"/>
                <a:ea typeface="Heiti SC Light"/>
                <a:cs typeface="Arial" panose="020B0604020202020204" pitchFamily="34" charset="0"/>
              </a:rPr>
              <a:t>: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ea typeface="Heiti SC Light"/>
              <a:cs typeface="Arial" panose="020B0604020202020204" pitchFamily="34" charset="0"/>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ja-JP" sz="1065" noProof="1">
                <a:solidFill>
                  <a:srgbClr val="FFFFFF"/>
                </a:solidFill>
                <a:latin typeface="Arial" panose="020B0604020202020204" pitchFamily="34" charset="0"/>
                <a:ea typeface="Heiti SC Light"/>
                <a:cs typeface="Heiti SC Light"/>
              </a:rPr>
              <a:t>24</a:t>
            </a:r>
            <a:r>
              <a:rPr lang="en-US" altLang="zh-CN" sz="1065" noProof="1">
                <a:solidFill>
                  <a:srgbClr val="FFFFFF"/>
                </a:solidFill>
                <a:latin typeface="Arial" panose="020B0604020202020204" pitchFamily="34" charset="0"/>
                <a:ea typeface="Heiti SC Light"/>
                <a:cs typeface="Heiti SC Light"/>
              </a:rPr>
              <a:t>pt</a:t>
            </a:r>
            <a:endParaRPr lang="en-US" altLang="ja-JP" sz="1065" noProof="1">
              <a:solidFill>
                <a:srgbClr val="FFFFFF"/>
              </a:solidFill>
              <a:latin typeface="Arial" panose="020B0604020202020204" pitchFamily="34" charset="0"/>
              <a:ea typeface="Heiti SC Light"/>
              <a:cs typeface="Heiti SC Light"/>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C</a:t>
            </a:r>
            <a:r>
              <a:rPr lang="en-US" altLang="zh-CN" sz="1065" noProof="1">
                <a:solidFill>
                  <a:srgbClr val="FFFFFF"/>
                </a:solidFill>
                <a:latin typeface="Arial" panose="020B0604020202020204" pitchFamily="34" charset="0"/>
                <a:ea typeface="Heiti SC Light"/>
                <a:cs typeface="Heiti SC Light"/>
              </a:rPr>
              <a:t>olor</a:t>
            </a: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he ZTE blue</a:t>
            </a:r>
            <a:r>
              <a:rPr lang="en-US" altLang="ja-JP" sz="1065" noProof="1">
                <a:solidFill>
                  <a:srgbClr val="FFFFFF"/>
                </a:solidFill>
                <a:latin typeface="Arial" panose="020B0604020202020204" pitchFamily="34" charset="0"/>
                <a:ea typeface="Heiti SC Light"/>
                <a:cs typeface="Heiti SC Light"/>
              </a:rPr>
              <a:t> </a:t>
            </a:r>
          </a:p>
          <a:p>
            <a:pPr defTabSz="1245870">
              <a:buFont typeface="Arial" panose="020B0604020202020204" pitchFamily="34" charset="0"/>
              <a:buNone/>
              <a:defRPr/>
            </a:pPr>
            <a:endParaRPr lang="en-US" altLang="zh-CN" sz="1200" noProof="1">
              <a:solidFill>
                <a:srgbClr val="FFFFFF"/>
              </a:solidFill>
              <a:latin typeface="Arial" panose="020B0604020202020204" pitchFamily="34" charset="0"/>
              <a:ea typeface="Heiti SC Light"/>
              <a:cs typeface="Heiti SC Light"/>
            </a:endParaRPr>
          </a:p>
          <a:p>
            <a:pPr defTabSz="1245870">
              <a:buFont typeface="Arial" panose="020B0604020202020204" pitchFamily="34" charset="0"/>
              <a:buNone/>
              <a:defRPr/>
            </a:pPr>
            <a:r>
              <a:rPr lang="en-US" altLang="zh-CN" sz="1200" noProof="1">
                <a:solidFill>
                  <a:srgbClr val="FFFFFF"/>
                </a:solidFill>
                <a:latin typeface="Arial" panose="020B0604020202020204" pitchFamily="34" charset="0"/>
                <a:ea typeface="Heiti SC Light"/>
                <a:cs typeface="Heiti SC Light"/>
              </a:rPr>
              <a:t>Subtitle:</a:t>
            </a:r>
            <a:endParaRPr lang="en-US" altLang="ja-JP" sz="1200" noProof="1">
              <a:solidFill>
                <a:srgbClr val="FFFFFF"/>
              </a:solidFill>
              <a:latin typeface="Arial" panose="020B0604020202020204" pitchFamily="34" charset="0"/>
              <a:ea typeface="Heiti SC Light"/>
              <a:cs typeface="Heiti SC Light"/>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T</a:t>
            </a:r>
            <a:r>
              <a:rPr lang="en-US" altLang="zh-CN" sz="1065" noProof="1">
                <a:solidFill>
                  <a:srgbClr val="FFFFFF"/>
                </a:solidFill>
                <a:latin typeface="Arial" panose="020B0604020202020204" pitchFamily="34" charset="0"/>
                <a:ea typeface="Heiti SC Light"/>
                <a:cs typeface="Heiti SC Light"/>
              </a:rPr>
              <a:t>ype: </a:t>
            </a:r>
            <a:r>
              <a:rPr lang="en-US" altLang="ja-JP" sz="1065" noProof="1">
                <a:solidFill>
                  <a:srgbClr val="FFFFFF"/>
                </a:solidFill>
                <a:latin typeface="Arial" panose="020B0604020202020204" pitchFamily="34" charset="0"/>
                <a:ea typeface="MS PGothic" panose="020B0600070205080204" pitchFamily="34" charset="-128"/>
                <a:cs typeface="Arial" panose="020B0604020202020204" pitchFamily="34" charset="0"/>
              </a:rPr>
              <a:t>Arial</a:t>
            </a:r>
            <a:endParaRPr lang="en-US" sz="1065">
              <a:solidFill>
                <a:srgbClr val="FFFFFF"/>
              </a:solidFill>
              <a:latin typeface="Arial" panose="020B0604020202020204" pitchFamily="34" charset="0"/>
              <a:cs typeface="Arial" panose="020B0604020202020204" pitchFamily="34" charset="0"/>
            </a:endParaRP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S</a:t>
            </a:r>
            <a:r>
              <a:rPr lang="en-US" altLang="zh-CN" sz="1065" noProof="1">
                <a:solidFill>
                  <a:srgbClr val="FFFFFF"/>
                </a:solidFill>
                <a:latin typeface="Arial" panose="020B0604020202020204" pitchFamily="34" charset="0"/>
                <a:ea typeface="Heiti SC Light"/>
                <a:cs typeface="Heiti SC Light"/>
              </a:rPr>
              <a:t>ize</a:t>
            </a:r>
            <a:r>
              <a:rPr lang="en-US" sz="1065" noProof="1">
                <a:solidFill>
                  <a:srgbClr val="FFFFFF"/>
                </a:solidFill>
                <a:latin typeface="Arial" panose="020B0604020202020204" pitchFamily="34" charset="0"/>
                <a:ea typeface="Heiti SC Light"/>
                <a:cs typeface="Heiti SC Light"/>
              </a:rPr>
              <a:t>：</a:t>
            </a:r>
            <a:r>
              <a:rPr lang="en-US" altLang="zh-CN" sz="1065" noProof="1">
                <a:solidFill>
                  <a:srgbClr val="FFFFFF"/>
                </a:solidFill>
                <a:latin typeface="Arial" panose="020B0604020202020204" pitchFamily="34" charset="0"/>
                <a:ea typeface="Heiti SC Light"/>
                <a:cs typeface="Heiti SC Light"/>
              </a:rPr>
              <a:t>16-</a:t>
            </a:r>
            <a:r>
              <a:rPr lang="en-US" altLang="ja-JP" sz="1065" noProof="1">
                <a:solidFill>
                  <a:srgbClr val="FFFFFF"/>
                </a:solidFill>
                <a:latin typeface="Arial" panose="020B0604020202020204" pitchFamily="34" charset="0"/>
                <a:ea typeface="Heiti SC Light"/>
                <a:cs typeface="Heiti SC Light"/>
              </a:rPr>
              <a:t>20pt</a:t>
            </a:r>
          </a:p>
          <a:p>
            <a:pPr defTabSz="1245870">
              <a:buFont typeface="Arial" panose="020B0604020202020204" pitchFamily="34" charset="0"/>
              <a:buNone/>
              <a:defRPr/>
            </a:pPr>
            <a:r>
              <a:rPr lang="en-US" sz="1065" noProof="1">
                <a:solidFill>
                  <a:srgbClr val="FFFFFF"/>
                </a:solidFill>
                <a:latin typeface="Arial" panose="020B0604020202020204" pitchFamily="34" charset="0"/>
                <a:ea typeface="Heiti SC Light"/>
                <a:cs typeface="Heiti SC Light"/>
              </a:rPr>
              <a:t>Color: The </a:t>
            </a:r>
            <a:r>
              <a:rPr lang="en-US" altLang="zh-CN" sz="1065" noProof="1">
                <a:solidFill>
                  <a:srgbClr val="FFFFFF"/>
                </a:solidFill>
                <a:latin typeface="Arial" panose="020B0604020202020204" pitchFamily="34" charset="0"/>
                <a:ea typeface="Heiti SC Light"/>
                <a:cs typeface="Heiti SC Light"/>
              </a:rPr>
              <a:t>ZTE green</a:t>
            </a:r>
            <a:endParaRPr lang="en-US" altLang="ja-JP" sz="1065" noProof="1">
              <a:solidFill>
                <a:srgbClr val="FFFFFF"/>
              </a:solidFill>
              <a:latin typeface="Arial" panose="020B0604020202020204" pitchFamily="34" charset="0"/>
              <a:ea typeface="Heiti SC Light"/>
              <a:cs typeface="Heiti SC Light"/>
            </a:endParaRPr>
          </a:p>
        </p:txBody>
      </p:sp>
      <p:grpSp>
        <p:nvGrpSpPr>
          <p:cNvPr id="2" name="组 5"/>
          <p:cNvGrpSpPr/>
          <p:nvPr/>
        </p:nvGrpSpPr>
        <p:grpSpPr bwMode="auto">
          <a:xfrm>
            <a:off x="12484593" y="5136223"/>
            <a:ext cx="1856074" cy="1318989"/>
            <a:chOff x="9286278" y="1725515"/>
            <a:chExt cx="1392554" cy="989008"/>
          </a:xfrm>
        </p:grpSpPr>
        <p:grpSp>
          <p:nvGrpSpPr>
            <p:cNvPr id="3" name="组 6"/>
            <p:cNvGrpSpPr/>
            <p:nvPr/>
          </p:nvGrpSpPr>
          <p:grpSpPr bwMode="auto">
            <a:xfrm>
              <a:off x="9286278" y="1725515"/>
              <a:ext cx="935250" cy="253999"/>
              <a:chOff x="9286278" y="1725515"/>
              <a:chExt cx="935250" cy="253999"/>
            </a:xfrm>
          </p:grpSpPr>
          <p:sp>
            <p:nvSpPr>
              <p:cNvPr id="12"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buFont typeface="Arial" panose="020B0604020202020204" pitchFamily="34" charset="0"/>
                  <a:buNone/>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3" name="文本框 19"/>
              <p:cNvSpPr txBox="1">
                <a:spLocks noChangeArrowheads="1"/>
              </p:cNvSpPr>
              <p:nvPr/>
            </p:nvSpPr>
            <p:spPr bwMode="auto">
              <a:xfrm>
                <a:off x="9503815" y="1757265"/>
                <a:ext cx="717713" cy="176882"/>
              </a:xfrm>
              <a:prstGeom prst="rect">
                <a:avLst/>
              </a:prstGeom>
              <a:noFill/>
              <a:ln w="9525">
                <a:noFill/>
                <a:miter lim="800000"/>
              </a:ln>
            </p:spPr>
            <p:txBody>
              <a:bodyPr>
                <a:spAutoFit/>
              </a:bodyPr>
              <a:lstStyle/>
              <a:p>
                <a:pPr defTabSz="608965">
                  <a:buFont typeface="Arial" panose="020B0604020202020204" pitchFamily="34" charset="0"/>
                  <a:buNone/>
                  <a:defRPr/>
                </a:pPr>
                <a:r>
                  <a:rPr kumimoji="1" lang="en-US" altLang="zh-CN" sz="935" i="1">
                    <a:solidFill>
                      <a:srgbClr val="FFFFFF"/>
                    </a:solidFill>
                    <a:latin typeface="Arial" panose="020B0604020202020204" pitchFamily="34" charset="0"/>
                    <a:cs typeface="Arial" panose="020B0604020202020204" pitchFamily="34" charset="0"/>
                  </a:rPr>
                  <a:t>G143, B212</a:t>
                </a:r>
                <a:endParaRPr kumimoji="1" lang="zh-CN" altLang="en-US" sz="935" i="1">
                  <a:solidFill>
                    <a:srgbClr val="FFFFFF"/>
                  </a:solidFill>
                  <a:latin typeface="Arial" panose="020B0604020202020204" pitchFamily="34" charset="0"/>
                  <a:cs typeface="Arial" panose="020B0604020202020204" pitchFamily="34" charset="0"/>
                </a:endParaRPr>
              </a:p>
            </p:txBody>
          </p:sp>
        </p:grpSp>
        <p:grpSp>
          <p:nvGrpSpPr>
            <p:cNvPr id="5" name="组 9"/>
            <p:cNvGrpSpPr/>
            <p:nvPr/>
          </p:nvGrpSpPr>
          <p:grpSpPr bwMode="auto">
            <a:xfrm>
              <a:off x="9286278" y="2098576"/>
              <a:ext cx="1198835" cy="253999"/>
              <a:chOff x="9286278" y="2098576"/>
              <a:chExt cx="1198835" cy="253999"/>
            </a:xfrm>
          </p:grpSpPr>
          <p:sp>
            <p:nvSpPr>
              <p:cNvPr id="10"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buFont typeface="Arial" panose="020B0604020202020204" pitchFamily="34" charset="0"/>
                  <a:buNone/>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11" name="文本框 15"/>
              <p:cNvSpPr txBox="1">
                <a:spLocks noChangeArrowheads="1"/>
              </p:cNvSpPr>
              <p:nvPr/>
            </p:nvSpPr>
            <p:spPr bwMode="auto">
              <a:xfrm>
                <a:off x="9503815" y="2130326"/>
                <a:ext cx="981298" cy="176882"/>
              </a:xfrm>
              <a:prstGeom prst="rect">
                <a:avLst/>
              </a:prstGeom>
              <a:noFill/>
              <a:ln w="9525">
                <a:noFill/>
                <a:miter lim="800000"/>
              </a:ln>
            </p:spPr>
            <p:txBody>
              <a:bodyPr>
                <a:spAutoFit/>
              </a:bodyPr>
              <a:lstStyle/>
              <a:p>
                <a:pPr defTabSz="608965">
                  <a:buFont typeface="Arial" panose="020B0604020202020204" pitchFamily="34" charset="0"/>
                  <a:buNone/>
                  <a:defRPr/>
                </a:pPr>
                <a:r>
                  <a:rPr kumimoji="1" lang="en-US" altLang="zh-CN" sz="935" i="1">
                    <a:solidFill>
                      <a:srgbClr val="FFFFFF"/>
                    </a:solidFill>
                    <a:latin typeface="Arial" panose="020B0604020202020204" pitchFamily="34" charset="0"/>
                    <a:cs typeface="Arial" panose="020B0604020202020204" pitchFamily="34" charset="0"/>
                  </a:rPr>
                  <a:t>R140,G198, B62</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8"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fontAlgn="auto">
                <a:spcBef>
                  <a:spcPts val="0"/>
                </a:spcBef>
                <a:spcAft>
                  <a:spcPts val="0"/>
                </a:spcAft>
                <a:buFont typeface="Arial" panose="020B0604020202020204" pitchFamily="34" charset="0"/>
                <a:buNone/>
                <a:defRPr/>
              </a:pPr>
              <a:endParaRPr kumimoji="1" lang="zh-CN" altLang="en-US">
                <a:solidFill>
                  <a:srgbClr val="FFFFFF"/>
                </a:solidFill>
                <a:latin typeface="Arial" panose="020B0604020202020204" pitchFamily="34" charset="0"/>
                <a:cs typeface="Arial" panose="020B0604020202020204" pitchFamily="34" charset="0"/>
              </a:endParaRPr>
            </a:p>
          </p:txBody>
        </p:sp>
        <p:sp>
          <p:nvSpPr>
            <p:cNvPr id="9" name="文本框 12"/>
            <p:cNvSpPr txBox="1">
              <a:spLocks noChangeArrowheads="1"/>
            </p:cNvSpPr>
            <p:nvPr/>
          </p:nvSpPr>
          <p:spPr bwMode="auto">
            <a:xfrm>
              <a:off x="9503815" y="2490686"/>
              <a:ext cx="1175017" cy="176882"/>
            </a:xfrm>
            <a:prstGeom prst="rect">
              <a:avLst/>
            </a:prstGeom>
            <a:noFill/>
            <a:ln w="9525">
              <a:noFill/>
              <a:miter lim="800000"/>
            </a:ln>
          </p:spPr>
          <p:txBody>
            <a:bodyPr>
              <a:spAutoFit/>
            </a:bodyPr>
            <a:lstStyle/>
            <a:p>
              <a:pPr defTabSz="608965">
                <a:buFont typeface="Arial" panose="020B0604020202020204" pitchFamily="34" charset="0"/>
                <a:buNone/>
                <a:defRPr/>
              </a:pPr>
              <a:r>
                <a:rPr kumimoji="1" lang="en-US" altLang="zh-CN" sz="935" i="1">
                  <a:solidFill>
                    <a:srgbClr val="FFFFFF"/>
                  </a:solidFill>
                  <a:latin typeface="Arial" panose="020B0604020202020204" pitchFamily="34" charset="0"/>
                  <a:cs typeface="Arial" panose="020B0604020202020204" pitchFamily="34" charset="0"/>
                </a:rPr>
                <a:t>R90,G203, B245</a:t>
              </a:r>
              <a:endParaRPr kumimoji="1" lang="zh-CN" altLang="en-US" sz="935" i="1">
                <a:solidFill>
                  <a:srgbClr val="FFFFFF"/>
                </a:solidFill>
                <a:latin typeface="Arial" panose="020B0604020202020204" pitchFamily="34" charset="0"/>
                <a:cs typeface="Arial" panose="020B0604020202020204" pitchFamily="34" charset="0"/>
              </a:endParaRPr>
            </a:p>
          </p:txBody>
        </p:sp>
      </p:grpSp>
      <p:sp>
        <p:nvSpPr>
          <p:cNvPr id="24" name="标题 1"/>
          <p:cNvSpPr>
            <a:spLocks noGrp="1"/>
          </p:cNvSpPr>
          <p:nvPr>
            <p:ph type="ctrTitle"/>
          </p:nvPr>
        </p:nvSpPr>
        <p:spPr>
          <a:xfrm>
            <a:off x="2193616" y="553467"/>
            <a:ext cx="9226731" cy="957946"/>
          </a:xfrm>
        </p:spPr>
        <p:txBody>
          <a:bodyPr rtlCol="0">
            <a:normAutofit/>
          </a:bodyPr>
          <a:lstStyle>
            <a:lvl1pPr>
              <a:defRPr lang="en-US" altLang="zh-CN" sz="3200" dirty="0" smtClean="0">
                <a:solidFill>
                  <a:srgbClr val="008FD4"/>
                </a:solidFill>
                <a:latin typeface="+mj-lt"/>
                <a:cs typeface="Arial" panose="020B0604020202020204" pitchFamily="34" charset="0"/>
              </a:defRPr>
            </a:lvl1pPr>
          </a:lstStyle>
          <a:p>
            <a:pPr lvl="0"/>
            <a:r>
              <a:rPr lang="zh-CN" altLang="en-US" dirty="0" smtClean="0"/>
              <a:t>单击此处编辑母版标题样式</a:t>
            </a:r>
            <a:endParaRPr lang="en-US" altLang="zh-CN" dirty="0" smtClean="0"/>
          </a:p>
        </p:txBody>
      </p:sp>
      <p:sp>
        <p:nvSpPr>
          <p:cNvPr id="36" name="Rectangle 3"/>
          <p:cNvSpPr>
            <a:spLocks noGrp="1" noChangeArrowheads="1"/>
          </p:cNvSpPr>
          <p:nvPr>
            <p:ph idx="10"/>
          </p:nvPr>
        </p:nvSpPr>
        <p:spPr bwMode="auto">
          <a:xfrm>
            <a:off x="2193616" y="1573949"/>
            <a:ext cx="9226731" cy="4060272"/>
          </a:xfrm>
          <a:prstGeom prst="rect">
            <a:avLst/>
          </a:prstGeom>
        </p:spPr>
        <p:txBody>
          <a:bodyPr rtlCol="0">
            <a:normAutofit/>
          </a:bodyPr>
          <a:lstStyle>
            <a:lvl1pPr>
              <a:defRPr kumimoji="1" lang="zh-CN" altLang="en-US" sz="2665" dirty="0">
                <a:solidFill>
                  <a:srgbClr val="004EA2"/>
                </a:solidFill>
                <a:latin typeface="+mj-lt"/>
                <a:cs typeface="Arial" panose="020B0604020202020204" pitchFamily="34" charset="0"/>
              </a:defRPr>
            </a:lvl1pPr>
            <a:lvl2pPr marL="594995" indent="-353695">
              <a:defRPr kumimoji="1" lang="zh-CN" altLang="en-US" sz="2400" b="0" i="0" kern="1200" baseline="0" dirty="0">
                <a:solidFill>
                  <a:schemeClr val="tx1">
                    <a:lumMod val="75000"/>
                    <a:lumOff val="25000"/>
                  </a:schemeClr>
                </a:solidFill>
                <a:latin typeface="+mj-lt"/>
                <a:ea typeface="微软雅黑" panose="020B0503020204020204" pitchFamily="34" charset="-122"/>
                <a:cs typeface="Arial" panose="020B0604020202020204" pitchFamily="34" charset="0"/>
              </a:defRPr>
            </a:lvl2pPr>
            <a:lvl3pPr marL="950595" indent="-355600">
              <a:defRPr kumimoji="1" lang="zh-CN" altLang="en-US" sz="2135"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3pPr>
            <a:lvl4pPr marL="1318895" indent="-368300">
              <a:defRPr kumimoji="1" lang="zh-CN" altLang="en-US" sz="1865"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4pPr>
            <a:lvl5pPr marL="1560195" indent="-241300">
              <a:defRPr kumimoji="1" lang="zh-CN" altLang="en-US" sz="1600" b="0" i="0" kern="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内容">
    <p:spTree>
      <p:nvGrpSpPr>
        <p:cNvPr id="1" name=""/>
        <p:cNvGrpSpPr/>
        <p:nvPr/>
      </p:nvGrpSpPr>
      <p:grpSpPr>
        <a:xfrm>
          <a:off x="0" y="0"/>
          <a:ext cx="0" cy="0"/>
          <a:chOff x="0" y="0"/>
          <a:chExt cx="0" cy="0"/>
        </a:xfrm>
      </p:grpSpPr>
      <p:pic>
        <p:nvPicPr>
          <p:cNvPr id="3" name="Picture 3" descr="ZTE_ppt_design_0202-06.jp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6374760"/>
            <a:ext cx="12190413" cy="516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18"/>
          <p:cNvSpPr txBox="1">
            <a:spLocks noChangeArrowheads="1"/>
          </p:cNvSpPr>
          <p:nvPr userDrawn="1"/>
        </p:nvSpPr>
        <p:spPr bwMode="auto">
          <a:xfrm>
            <a:off x="5654997" y="6554718"/>
            <a:ext cx="2920620" cy="226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33" name="标题 13"/>
          <p:cNvSpPr>
            <a:spLocks noGrp="1"/>
          </p:cNvSpPr>
          <p:nvPr>
            <p:ph type="title"/>
          </p:nvPr>
        </p:nvSpPr>
        <p:spPr>
          <a:xfrm>
            <a:off x="321141" y="88950"/>
            <a:ext cx="11350205" cy="556854"/>
          </a:xfrm>
        </p:spPr>
        <p:txBody>
          <a:bodyPr rtlCol="0">
            <a:noAutofit/>
          </a:bodyPr>
          <a:lstStyle>
            <a:lvl1pPr>
              <a:defRPr lang="zh-CN" altLang="en-US" b="1" dirty="0">
                <a:solidFill>
                  <a:srgbClr val="008FD4"/>
                </a:solidFill>
                <a:latin typeface="+mn-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内容">
    <p:spTree>
      <p:nvGrpSpPr>
        <p:cNvPr id="1" name=""/>
        <p:cNvGrpSpPr/>
        <p:nvPr/>
      </p:nvGrpSpPr>
      <p:grpSpPr>
        <a:xfrm>
          <a:off x="0" y="0"/>
          <a:ext cx="0" cy="0"/>
          <a:chOff x="0" y="0"/>
          <a:chExt cx="0" cy="0"/>
        </a:xfrm>
      </p:grpSpPr>
      <p:pic>
        <p:nvPicPr>
          <p:cNvPr id="4" name="Picture 15" descr="ZTE_ppt_design_0202-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6375400"/>
            <a:ext cx="12190413"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5695951" y="6554788"/>
            <a:ext cx="29194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6" name="Slide Number Placeholder 5"/>
          <p:cNvSpPr>
            <a:spLocks noGrp="1" noChangeArrowheads="1"/>
          </p:cNvSpPr>
          <p:nvPr/>
        </p:nvSpPr>
        <p:spPr bwMode="auto">
          <a:xfrm>
            <a:off x="160338" y="6546851"/>
            <a:ext cx="558801" cy="39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73" tIns="60936" rIns="121873" bIns="60936" anchor="ctr"/>
          <a:lstStyle/>
          <a:p>
            <a:pPr algn="ctr" defTabSz="608965">
              <a:buFont typeface="Arial" panose="020B0604020202020204" pitchFamily="34" charset="0"/>
              <a:buNone/>
            </a:pPr>
            <a:fld id="{041A9A75-8A0F-4817-AFA4-23B1A414A8AF}" type="slidenum">
              <a:rPr lang="en-US" altLang="en-US" sz="1100">
                <a:solidFill>
                  <a:srgbClr val="404040"/>
                </a:solidFill>
                <a:latin typeface="Arial" panose="020B0604020202020204" pitchFamily="34" charset="0"/>
              </a:rPr>
              <a:pPr algn="ctr" defTabSz="608965">
                <a:buFont typeface="Arial" panose="020B0604020202020204" pitchFamily="34" charset="0"/>
                <a:buNone/>
              </a:pPr>
              <a:t>‹#›</a:t>
            </a:fld>
            <a:endParaRPr lang="en-US" altLang="en-US" sz="1100">
              <a:solidFill>
                <a:srgbClr val="404040"/>
              </a:solidFill>
              <a:latin typeface="Arial" panose="020B0604020202020204" pitchFamily="34" charset="0"/>
            </a:endParaRPr>
          </a:p>
        </p:txBody>
      </p:sp>
      <p:sp>
        <p:nvSpPr>
          <p:cNvPr id="7" name="TextBox 16"/>
          <p:cNvSpPr txBox="1">
            <a:spLocks noChangeArrowheads="1"/>
          </p:cNvSpPr>
          <p:nvPr userDrawn="1"/>
        </p:nvSpPr>
        <p:spPr bwMode="auto">
          <a:xfrm>
            <a:off x="12269788" y="358934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Blue</a:t>
            </a:r>
          </a:p>
          <a:p>
            <a:pPr>
              <a:buFont typeface="Arial" panose="020B0604020202020204" pitchFamily="34" charset="0"/>
              <a:buNone/>
            </a:pPr>
            <a:r>
              <a:rPr lang="en-US" altLang="zh-CN" sz="1200" i="1">
                <a:solidFill>
                  <a:srgbClr val="FFFFFF"/>
                </a:solidFill>
                <a:ea typeface="微软雅黑" panose="020B0503020204020204" pitchFamily="34" charset="-122"/>
              </a:rPr>
              <a:t>[R0-G142-B211]</a:t>
            </a:r>
            <a:endParaRPr lang="zh-CN" altLang="en-US" sz="1200" i="1">
              <a:solidFill>
                <a:srgbClr val="FFFFFF"/>
              </a:solidFill>
              <a:ea typeface="微软雅黑" panose="020B0503020204020204" pitchFamily="34" charset="-122"/>
            </a:endParaRPr>
          </a:p>
        </p:txBody>
      </p:sp>
      <p:sp>
        <p:nvSpPr>
          <p:cNvPr id="8" name="矩形 7"/>
          <p:cNvSpPr/>
          <p:nvPr userDrawn="1"/>
        </p:nvSpPr>
        <p:spPr>
          <a:xfrm>
            <a:off x="12403139" y="3986213"/>
            <a:ext cx="1023937" cy="619125"/>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9" name="矩形 8"/>
          <p:cNvSpPr/>
          <p:nvPr userDrawn="1"/>
        </p:nvSpPr>
        <p:spPr>
          <a:xfrm>
            <a:off x="12403139" y="5138739"/>
            <a:ext cx="1023937" cy="619125"/>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0" name="TextBox 19"/>
          <p:cNvSpPr txBox="1">
            <a:spLocks noChangeArrowheads="1"/>
          </p:cNvSpPr>
          <p:nvPr userDrawn="1"/>
        </p:nvSpPr>
        <p:spPr bwMode="auto">
          <a:xfrm>
            <a:off x="12269788" y="4741864"/>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Green</a:t>
            </a:r>
          </a:p>
          <a:p>
            <a:pPr>
              <a:buFont typeface="Arial" panose="020B0604020202020204" pitchFamily="34" charset="0"/>
              <a:buNone/>
            </a:pPr>
            <a:r>
              <a:rPr lang="en-US" altLang="zh-CN" sz="1200" i="1">
                <a:solidFill>
                  <a:srgbClr val="FFFFFF"/>
                </a:solidFill>
                <a:ea typeface="微软雅黑" panose="020B0503020204020204" pitchFamily="34" charset="-122"/>
              </a:rPr>
              <a:t>[R140-G198-B62]</a:t>
            </a:r>
            <a:endParaRPr lang="zh-CN" altLang="en-US" sz="1200" i="1">
              <a:solidFill>
                <a:srgbClr val="FFFFFF"/>
              </a:solidFill>
              <a:ea typeface="微软雅黑" panose="020B0503020204020204" pitchFamily="34" charset="-122"/>
            </a:endParaRPr>
          </a:p>
        </p:txBody>
      </p:sp>
      <p:sp>
        <p:nvSpPr>
          <p:cNvPr id="11" name="矩形 10"/>
          <p:cNvSpPr/>
          <p:nvPr userDrawn="1"/>
        </p:nvSpPr>
        <p:spPr>
          <a:xfrm>
            <a:off x="12403139" y="6240463"/>
            <a:ext cx="1023937" cy="619125"/>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2" name="TextBox 21"/>
          <p:cNvSpPr txBox="1">
            <a:spLocks noChangeArrowheads="1"/>
          </p:cNvSpPr>
          <p:nvPr userDrawn="1"/>
        </p:nvSpPr>
        <p:spPr bwMode="auto">
          <a:xfrm>
            <a:off x="12269788" y="584359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Gray</a:t>
            </a:r>
          </a:p>
          <a:p>
            <a:pPr>
              <a:buFont typeface="Arial" panose="020B0604020202020204" pitchFamily="34" charset="0"/>
              <a:buNone/>
            </a:pPr>
            <a:r>
              <a:rPr lang="en-US" altLang="zh-CN" sz="1200" i="1">
                <a:solidFill>
                  <a:srgbClr val="FFFFFF"/>
                </a:solidFill>
                <a:ea typeface="微软雅黑" panose="020B0503020204020204" pitchFamily="34" charset="-122"/>
              </a:rPr>
              <a:t>[R87-G87-B87]</a:t>
            </a:r>
            <a:endParaRPr lang="zh-CN" altLang="en-US" sz="1200" i="1">
              <a:solidFill>
                <a:srgbClr val="FFFFFF"/>
              </a:solidFill>
              <a:ea typeface="微软雅黑" panose="020B0503020204020204" pitchFamily="34" charset="-122"/>
            </a:endParaRPr>
          </a:p>
        </p:txBody>
      </p:sp>
      <p:sp>
        <p:nvSpPr>
          <p:cNvPr id="13" name="Rectangle 8"/>
          <p:cNvSpPr>
            <a:spLocks noChangeArrowheads="1"/>
          </p:cNvSpPr>
          <p:nvPr userDrawn="1"/>
        </p:nvSpPr>
        <p:spPr bwMode="auto">
          <a:xfrm>
            <a:off x="12207876" y="1397001"/>
            <a:ext cx="1812925" cy="1724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200" b="1" i="1">
                <a:solidFill>
                  <a:srgbClr val="FFFFFF"/>
                </a:solidFill>
                <a:ea typeface="黑体" panose="02010609060101010101" charset="-122"/>
              </a:rPr>
              <a:t>T</a:t>
            </a:r>
            <a:r>
              <a:rPr lang="zh-CN" altLang="zh-CN" sz="1200" b="1" i="1">
                <a:solidFill>
                  <a:srgbClr val="FFFFFF"/>
                </a:solidFill>
                <a:ea typeface="黑体" panose="02010609060101010101" charset="-122"/>
              </a:rPr>
              <a:t>itle:</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zh-CN" altLang="ja-JP" sz="1200" i="1">
                <a:solidFill>
                  <a:srgbClr val="FFFFFF"/>
                </a:solidFill>
              </a:rPr>
              <a:t>:</a:t>
            </a:r>
            <a:r>
              <a:rPr lang="en-US" altLang="ja-JP" sz="1200" i="1">
                <a:solidFill>
                  <a:srgbClr val="FFFFFF"/>
                </a:solidFill>
              </a:rPr>
              <a:t>    Calibri </a:t>
            </a:r>
            <a:r>
              <a:rPr lang="en-US" altLang="zh-CN" sz="1200" i="1">
                <a:solidFill>
                  <a:srgbClr val="FFFFFF"/>
                </a:solidFill>
              </a:rPr>
              <a:t>b</a:t>
            </a:r>
            <a:r>
              <a:rPr lang="en-US" altLang="ja-JP" sz="1200" i="1">
                <a:solidFill>
                  <a:srgbClr val="FFFFFF"/>
                </a:solidFill>
              </a:rPr>
              <a:t>old</a:t>
            </a:r>
          </a:p>
          <a:p>
            <a:pPr>
              <a:buFont typeface="Arial" panose="020B0604020202020204" pitchFamily="34" charset="0"/>
              <a:buNone/>
            </a:pPr>
            <a:r>
              <a:rPr lang="zh-CN" altLang="en-US" sz="1200" i="1">
                <a:solidFill>
                  <a:srgbClr val="FFFFFF"/>
                </a:solidFill>
              </a:rPr>
              <a:t>S</a:t>
            </a:r>
            <a:r>
              <a:rPr lang="zh-CN" altLang="zh-CN" sz="1200" i="1">
                <a:solidFill>
                  <a:srgbClr val="FFFFFF"/>
                </a:solidFill>
              </a:rPr>
              <a:t>ize</a:t>
            </a:r>
            <a:r>
              <a:rPr lang="en-US" altLang="zh-CN" sz="1200" i="1">
                <a:solidFill>
                  <a:srgbClr val="FFFFFF"/>
                </a:solidFill>
              </a:rPr>
              <a:t>:     </a:t>
            </a:r>
            <a:r>
              <a:rPr lang="zh-CN" altLang="ja-JP" sz="1200" i="1">
                <a:solidFill>
                  <a:srgbClr val="FFFFFF"/>
                </a:solidFill>
              </a:rPr>
              <a:t>3</a:t>
            </a:r>
            <a:r>
              <a:rPr lang="en-US" altLang="ja-JP" sz="1200" i="1">
                <a:solidFill>
                  <a:srgbClr val="FFFFFF"/>
                </a:solidFill>
              </a:rPr>
              <a:t>2</a:t>
            </a:r>
            <a:r>
              <a:rPr lang="zh-CN" altLang="ja-JP" sz="1200" i="1">
                <a:solidFill>
                  <a:srgbClr val="FFFFFF"/>
                </a:solidFill>
              </a:rPr>
              <a:t>-</a:t>
            </a:r>
            <a:r>
              <a:rPr lang="en-US" altLang="ja-JP" sz="1200" i="1">
                <a:solidFill>
                  <a:srgbClr val="FFFFFF"/>
                </a:solidFill>
              </a:rPr>
              <a:t>40 </a:t>
            </a:r>
            <a:r>
              <a:rPr lang="zh-CN" altLang="ja-JP" sz="1200" i="1">
                <a:solidFill>
                  <a:srgbClr val="FFFFFF"/>
                </a:solidFill>
              </a:rPr>
              <a:t>pt</a:t>
            </a:r>
          </a:p>
          <a:p>
            <a:pPr>
              <a:buFont typeface="Arial" panose="020B0604020202020204" pitchFamily="34" charset="0"/>
              <a:buNone/>
            </a:pPr>
            <a:r>
              <a:rPr lang="zh-CN" altLang="en-US" sz="1200" i="1">
                <a:solidFill>
                  <a:srgbClr val="FFFFFF"/>
                </a:solidFill>
              </a:rPr>
              <a:t>C</a:t>
            </a:r>
            <a:r>
              <a:rPr lang="zh-CN" altLang="zh-CN" sz="1200" i="1">
                <a:solidFill>
                  <a:srgbClr val="FFFFFF"/>
                </a:solidFill>
              </a:rPr>
              <a:t>olor</a:t>
            </a:r>
            <a:r>
              <a:rPr lang="en-US" altLang="zh-CN" sz="1200" i="1">
                <a:solidFill>
                  <a:srgbClr val="FFFFFF"/>
                </a:solidFill>
              </a:rPr>
              <a:t>:  ZTE B</a:t>
            </a:r>
            <a:r>
              <a:rPr lang="zh-CN" altLang="zh-CN" sz="1200" i="1">
                <a:solidFill>
                  <a:srgbClr val="FFFFFF"/>
                </a:solidFill>
              </a:rPr>
              <a:t>lue</a:t>
            </a:r>
            <a:r>
              <a:rPr lang="zh-CN" altLang="ja-JP" sz="1200" i="1">
                <a:solidFill>
                  <a:srgbClr val="FFFFFF"/>
                </a:solidFill>
              </a:rPr>
              <a:t> </a:t>
            </a:r>
          </a:p>
          <a:p>
            <a:pPr>
              <a:buFont typeface="Arial" panose="020B0604020202020204" pitchFamily="34" charset="0"/>
              <a:buNone/>
            </a:pPr>
            <a:endParaRPr lang="en-US" altLang="zh-CN" sz="1200" i="1">
              <a:solidFill>
                <a:srgbClr val="FFFFFF"/>
              </a:solidFill>
            </a:endParaRPr>
          </a:p>
          <a:p>
            <a:pPr>
              <a:buFont typeface="Arial" panose="020B0604020202020204" pitchFamily="34" charset="0"/>
              <a:buNone/>
            </a:pPr>
            <a:r>
              <a:rPr lang="zh-CN" altLang="zh-CN" sz="1200" b="1" i="1">
                <a:solidFill>
                  <a:srgbClr val="FFFFFF"/>
                </a:solidFill>
              </a:rPr>
              <a:t>Text</a:t>
            </a:r>
            <a:r>
              <a:rPr lang="en-US" altLang="zh-CN" sz="1200" b="1" i="1">
                <a:solidFill>
                  <a:srgbClr val="FFFFFF"/>
                </a:solidFill>
              </a:rPr>
              <a:t> </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1</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3</a:t>
            </a:r>
            <a:r>
              <a:rPr lang="zh-CN" altLang="zh-CN" sz="1200" b="1" i="1">
                <a:solidFill>
                  <a:srgbClr val="FFFFFF"/>
                </a:solidFill>
              </a:rPr>
              <a:t> Level</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en-US" altLang="zh-CN" sz="1200" i="1">
                <a:solidFill>
                  <a:srgbClr val="FFFFFF"/>
                </a:solidFill>
              </a:rPr>
              <a:t>:    </a:t>
            </a:r>
            <a:r>
              <a:rPr lang="en-US" altLang="en-US" sz="1200" i="1">
                <a:solidFill>
                  <a:srgbClr val="FFFFFF"/>
                </a:solidFill>
              </a:rPr>
              <a:t>Calibri</a:t>
            </a:r>
            <a:endParaRPr lang="zh-CN" altLang="ja-JP" sz="1200" i="1">
              <a:solidFill>
                <a:srgbClr val="FFFFFF"/>
              </a:solidFill>
            </a:endParaRPr>
          </a:p>
          <a:p>
            <a:pPr>
              <a:buFont typeface="Arial" panose="020B0604020202020204" pitchFamily="34" charset="0"/>
              <a:buNone/>
            </a:pPr>
            <a:r>
              <a:rPr lang="zh-CN" altLang="zh-CN" sz="1200" i="1">
                <a:solidFill>
                  <a:srgbClr val="FFFFFF"/>
                </a:solidFill>
              </a:rPr>
              <a:t>Size</a:t>
            </a:r>
            <a:r>
              <a:rPr lang="en-US" altLang="zh-CN" sz="1200" i="1">
                <a:solidFill>
                  <a:srgbClr val="FFFFFF"/>
                </a:solidFill>
              </a:rPr>
              <a:t>:     </a:t>
            </a:r>
            <a:r>
              <a:rPr lang="en-US" altLang="en-US" sz="1200" i="1">
                <a:solidFill>
                  <a:srgbClr val="FFFFFF"/>
                </a:solidFill>
              </a:rPr>
              <a:t>20-28 </a:t>
            </a:r>
            <a:r>
              <a:rPr lang="zh-CN" altLang="ja-JP" sz="1200" i="1">
                <a:solidFill>
                  <a:srgbClr val="FFFFFF"/>
                </a:solidFill>
              </a:rPr>
              <a:t>pt</a:t>
            </a:r>
          </a:p>
          <a:p>
            <a:pPr>
              <a:buFont typeface="Arial" panose="020B0604020202020204" pitchFamily="34" charset="0"/>
              <a:buNone/>
            </a:pPr>
            <a:r>
              <a:rPr lang="zh-CN" altLang="zh-CN" sz="1200" i="1">
                <a:solidFill>
                  <a:srgbClr val="FFFFFF"/>
                </a:solidFill>
              </a:rPr>
              <a:t>Color</a:t>
            </a:r>
            <a:r>
              <a:rPr lang="en-US" altLang="zh-CN" sz="1200" i="1">
                <a:solidFill>
                  <a:srgbClr val="FFFFFF"/>
                </a:solidFill>
              </a:rPr>
              <a:t>:  </a:t>
            </a:r>
            <a:r>
              <a:rPr lang="zh-CN" altLang="zh-CN" sz="1200" i="1">
                <a:solidFill>
                  <a:srgbClr val="FFFFFF"/>
                </a:solidFill>
              </a:rPr>
              <a:t>Black</a:t>
            </a:r>
            <a:endParaRPr lang="zh-CN" altLang="ja-JP" sz="1200" i="1">
              <a:solidFill>
                <a:srgbClr val="FFFFFF"/>
              </a:solidFill>
            </a:endParaRPr>
          </a:p>
        </p:txBody>
      </p:sp>
      <p:sp>
        <p:nvSpPr>
          <p:cNvPr id="32" name="文本占位符 2"/>
          <p:cNvSpPr>
            <a:spLocks noGrp="1"/>
          </p:cNvSpPr>
          <p:nvPr>
            <p:ph idx="12"/>
          </p:nvPr>
        </p:nvSpPr>
        <p:spPr>
          <a:xfrm>
            <a:off x="238630" y="1400671"/>
            <a:ext cx="11350206" cy="4463540"/>
          </a:xfrm>
          <a:prstGeom prst="rect">
            <a:avLst/>
          </a:prstGeom>
        </p:spPr>
        <p:txBody>
          <a:bodyPr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marL="802640" indent="-266700">
              <a:lnSpc>
                <a:spcPct val="150000"/>
              </a:lnSpc>
              <a:spcBef>
                <a:spcPts val="0"/>
              </a:spcBef>
              <a:buClr>
                <a:srgbClr val="008ED3"/>
              </a:buClr>
              <a:buSzPct val="80000"/>
              <a:buFont typeface="Wingdings" panose="05000000000000000000" pitchFamily="2" charset="2"/>
              <a:buChar char="l"/>
              <a:defRPr sz="2000"/>
            </a:lvl3pPr>
          </a:lstStyle>
          <a:p>
            <a:pPr lvl="0"/>
            <a:r>
              <a:rPr lang="zh-CN" altLang="en-US" noProof="1" smtClean="0"/>
              <a:t>单击此处编辑母版文本样式</a:t>
            </a:r>
          </a:p>
          <a:p>
            <a:pPr lvl="1"/>
            <a:r>
              <a:rPr lang="zh-CN" altLang="en-US" noProof="1" smtClean="0"/>
              <a:t>第二级</a:t>
            </a:r>
            <a:endParaRPr lang="en-US" altLang="zh-CN" noProof="1" smtClean="0"/>
          </a:p>
          <a:p>
            <a:pPr lvl="2"/>
            <a:r>
              <a:rPr lang="zh-CN" altLang="en-US" noProof="1" smtClean="0"/>
              <a:t>第三级</a:t>
            </a:r>
          </a:p>
        </p:txBody>
      </p:sp>
      <p:sp>
        <p:nvSpPr>
          <p:cNvPr id="33" name="标题 13"/>
          <p:cNvSpPr>
            <a:spLocks noGrp="1"/>
          </p:cNvSpPr>
          <p:nvPr>
            <p:ph type="title"/>
          </p:nvPr>
        </p:nvSpPr>
        <p:spPr>
          <a:xfrm>
            <a:off x="238630" y="239132"/>
            <a:ext cx="11951784" cy="965193"/>
          </a:xfrm>
        </p:spPr>
        <p:txBody>
          <a:bodyPr rtlCol="0">
            <a:noAutofit/>
          </a:bodyPr>
          <a:lstStyle>
            <a:lvl1pPr>
              <a:defRPr lang="zh-CN" altLang="en-US" sz="3600" b="1" dirty="0">
                <a:solidFill>
                  <a:srgbClr val="008FD4"/>
                </a:solidFill>
                <a:latin typeface="+mj-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内容">
    <p:spTree>
      <p:nvGrpSpPr>
        <p:cNvPr id="1" name=""/>
        <p:cNvGrpSpPr/>
        <p:nvPr/>
      </p:nvGrpSpPr>
      <p:grpSpPr>
        <a:xfrm>
          <a:off x="0" y="0"/>
          <a:ext cx="0" cy="0"/>
          <a:chOff x="0" y="0"/>
          <a:chExt cx="0" cy="0"/>
        </a:xfrm>
      </p:grpSpPr>
      <p:pic>
        <p:nvPicPr>
          <p:cNvPr id="4" name="Picture 15" descr="ZTE_ppt_design_0202-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6375400"/>
            <a:ext cx="12190413"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5695951" y="6554788"/>
            <a:ext cx="29194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6" name="Slide Number Placeholder 5"/>
          <p:cNvSpPr>
            <a:spLocks noGrp="1" noChangeArrowheads="1"/>
          </p:cNvSpPr>
          <p:nvPr/>
        </p:nvSpPr>
        <p:spPr bwMode="auto">
          <a:xfrm>
            <a:off x="160338" y="6546851"/>
            <a:ext cx="558801" cy="39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73" tIns="60936" rIns="121873" bIns="60936" anchor="ctr"/>
          <a:lstStyle/>
          <a:p>
            <a:pPr algn="ctr" defTabSz="608965">
              <a:buFont typeface="Arial" panose="020B0604020202020204" pitchFamily="34" charset="0"/>
              <a:buNone/>
            </a:pPr>
            <a:fld id="{041A9A75-8A0F-4817-AFA4-23B1A414A8AF}" type="slidenum">
              <a:rPr lang="en-US" altLang="en-US" sz="1100">
                <a:solidFill>
                  <a:srgbClr val="404040"/>
                </a:solidFill>
                <a:latin typeface="Arial" panose="020B0604020202020204" pitchFamily="34" charset="0"/>
              </a:rPr>
              <a:pPr algn="ctr" defTabSz="608965">
                <a:buFont typeface="Arial" panose="020B0604020202020204" pitchFamily="34" charset="0"/>
                <a:buNone/>
              </a:pPr>
              <a:t>‹#›</a:t>
            </a:fld>
            <a:endParaRPr lang="en-US" altLang="en-US" sz="1100">
              <a:solidFill>
                <a:srgbClr val="404040"/>
              </a:solidFill>
              <a:latin typeface="Arial" panose="020B0604020202020204" pitchFamily="34" charset="0"/>
            </a:endParaRPr>
          </a:p>
        </p:txBody>
      </p:sp>
      <p:sp>
        <p:nvSpPr>
          <p:cNvPr id="7" name="TextBox 16"/>
          <p:cNvSpPr txBox="1">
            <a:spLocks noChangeArrowheads="1"/>
          </p:cNvSpPr>
          <p:nvPr userDrawn="1"/>
        </p:nvSpPr>
        <p:spPr bwMode="auto">
          <a:xfrm>
            <a:off x="12269788" y="358934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Blue</a:t>
            </a:r>
          </a:p>
          <a:p>
            <a:pPr>
              <a:buFont typeface="Arial" panose="020B0604020202020204" pitchFamily="34" charset="0"/>
              <a:buNone/>
            </a:pPr>
            <a:r>
              <a:rPr lang="en-US" altLang="zh-CN" sz="1200" i="1">
                <a:solidFill>
                  <a:srgbClr val="FFFFFF"/>
                </a:solidFill>
                <a:ea typeface="微软雅黑" panose="020B0503020204020204" pitchFamily="34" charset="-122"/>
              </a:rPr>
              <a:t>[R0-G142-B211]</a:t>
            </a:r>
            <a:endParaRPr lang="zh-CN" altLang="en-US" sz="1200" i="1">
              <a:solidFill>
                <a:srgbClr val="FFFFFF"/>
              </a:solidFill>
              <a:ea typeface="微软雅黑" panose="020B0503020204020204" pitchFamily="34" charset="-122"/>
            </a:endParaRPr>
          </a:p>
        </p:txBody>
      </p:sp>
      <p:sp>
        <p:nvSpPr>
          <p:cNvPr id="8" name="矩形 7"/>
          <p:cNvSpPr/>
          <p:nvPr userDrawn="1"/>
        </p:nvSpPr>
        <p:spPr>
          <a:xfrm>
            <a:off x="12403139" y="3986213"/>
            <a:ext cx="1023937" cy="619125"/>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9" name="矩形 8"/>
          <p:cNvSpPr/>
          <p:nvPr userDrawn="1"/>
        </p:nvSpPr>
        <p:spPr>
          <a:xfrm>
            <a:off x="12403139" y="5138739"/>
            <a:ext cx="1023937" cy="619125"/>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0" name="TextBox 19"/>
          <p:cNvSpPr txBox="1">
            <a:spLocks noChangeArrowheads="1"/>
          </p:cNvSpPr>
          <p:nvPr userDrawn="1"/>
        </p:nvSpPr>
        <p:spPr bwMode="auto">
          <a:xfrm>
            <a:off x="12269788" y="4741864"/>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Green</a:t>
            </a:r>
          </a:p>
          <a:p>
            <a:pPr>
              <a:buFont typeface="Arial" panose="020B0604020202020204" pitchFamily="34" charset="0"/>
              <a:buNone/>
            </a:pPr>
            <a:r>
              <a:rPr lang="en-US" altLang="zh-CN" sz="1200" i="1">
                <a:solidFill>
                  <a:srgbClr val="FFFFFF"/>
                </a:solidFill>
                <a:ea typeface="微软雅黑" panose="020B0503020204020204" pitchFamily="34" charset="-122"/>
              </a:rPr>
              <a:t>[R140-G198-B62]</a:t>
            </a:r>
            <a:endParaRPr lang="zh-CN" altLang="en-US" sz="1200" i="1">
              <a:solidFill>
                <a:srgbClr val="FFFFFF"/>
              </a:solidFill>
              <a:ea typeface="微软雅黑" panose="020B0503020204020204" pitchFamily="34" charset="-122"/>
            </a:endParaRPr>
          </a:p>
        </p:txBody>
      </p:sp>
      <p:sp>
        <p:nvSpPr>
          <p:cNvPr id="11" name="矩形 10"/>
          <p:cNvSpPr/>
          <p:nvPr userDrawn="1"/>
        </p:nvSpPr>
        <p:spPr>
          <a:xfrm>
            <a:off x="12403139" y="6240463"/>
            <a:ext cx="1023937" cy="619125"/>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2" name="TextBox 21"/>
          <p:cNvSpPr txBox="1">
            <a:spLocks noChangeArrowheads="1"/>
          </p:cNvSpPr>
          <p:nvPr userDrawn="1"/>
        </p:nvSpPr>
        <p:spPr bwMode="auto">
          <a:xfrm>
            <a:off x="12269788" y="584359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Gray</a:t>
            </a:r>
          </a:p>
          <a:p>
            <a:pPr>
              <a:buFont typeface="Arial" panose="020B0604020202020204" pitchFamily="34" charset="0"/>
              <a:buNone/>
            </a:pPr>
            <a:r>
              <a:rPr lang="en-US" altLang="zh-CN" sz="1200" i="1">
                <a:solidFill>
                  <a:srgbClr val="FFFFFF"/>
                </a:solidFill>
                <a:ea typeface="微软雅黑" panose="020B0503020204020204" pitchFamily="34" charset="-122"/>
              </a:rPr>
              <a:t>[R87-G87-B87]</a:t>
            </a:r>
            <a:endParaRPr lang="zh-CN" altLang="en-US" sz="1200" i="1">
              <a:solidFill>
                <a:srgbClr val="FFFFFF"/>
              </a:solidFill>
              <a:ea typeface="微软雅黑" panose="020B0503020204020204" pitchFamily="34" charset="-122"/>
            </a:endParaRPr>
          </a:p>
        </p:txBody>
      </p:sp>
      <p:sp>
        <p:nvSpPr>
          <p:cNvPr id="13" name="Rectangle 8"/>
          <p:cNvSpPr>
            <a:spLocks noChangeArrowheads="1"/>
          </p:cNvSpPr>
          <p:nvPr userDrawn="1"/>
        </p:nvSpPr>
        <p:spPr bwMode="auto">
          <a:xfrm>
            <a:off x="12207876" y="1397001"/>
            <a:ext cx="1812925" cy="1724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200" b="1" i="1">
                <a:solidFill>
                  <a:srgbClr val="FFFFFF"/>
                </a:solidFill>
                <a:ea typeface="黑体" panose="02010609060101010101" charset="-122"/>
              </a:rPr>
              <a:t>T</a:t>
            </a:r>
            <a:r>
              <a:rPr lang="zh-CN" altLang="zh-CN" sz="1200" b="1" i="1">
                <a:solidFill>
                  <a:srgbClr val="FFFFFF"/>
                </a:solidFill>
                <a:ea typeface="黑体" panose="02010609060101010101" charset="-122"/>
              </a:rPr>
              <a:t>itle:</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zh-CN" altLang="ja-JP" sz="1200" i="1">
                <a:solidFill>
                  <a:srgbClr val="FFFFFF"/>
                </a:solidFill>
              </a:rPr>
              <a:t>:</a:t>
            </a:r>
            <a:r>
              <a:rPr lang="en-US" altLang="ja-JP" sz="1200" i="1">
                <a:solidFill>
                  <a:srgbClr val="FFFFFF"/>
                </a:solidFill>
              </a:rPr>
              <a:t>    Calibri </a:t>
            </a:r>
            <a:r>
              <a:rPr lang="en-US" altLang="zh-CN" sz="1200" i="1">
                <a:solidFill>
                  <a:srgbClr val="FFFFFF"/>
                </a:solidFill>
              </a:rPr>
              <a:t>b</a:t>
            </a:r>
            <a:r>
              <a:rPr lang="en-US" altLang="ja-JP" sz="1200" i="1">
                <a:solidFill>
                  <a:srgbClr val="FFFFFF"/>
                </a:solidFill>
              </a:rPr>
              <a:t>old</a:t>
            </a:r>
          </a:p>
          <a:p>
            <a:pPr>
              <a:buFont typeface="Arial" panose="020B0604020202020204" pitchFamily="34" charset="0"/>
              <a:buNone/>
            </a:pPr>
            <a:r>
              <a:rPr lang="zh-CN" altLang="en-US" sz="1200" i="1">
                <a:solidFill>
                  <a:srgbClr val="FFFFFF"/>
                </a:solidFill>
              </a:rPr>
              <a:t>S</a:t>
            </a:r>
            <a:r>
              <a:rPr lang="zh-CN" altLang="zh-CN" sz="1200" i="1">
                <a:solidFill>
                  <a:srgbClr val="FFFFFF"/>
                </a:solidFill>
              </a:rPr>
              <a:t>ize</a:t>
            </a:r>
            <a:r>
              <a:rPr lang="en-US" altLang="zh-CN" sz="1200" i="1">
                <a:solidFill>
                  <a:srgbClr val="FFFFFF"/>
                </a:solidFill>
              </a:rPr>
              <a:t>:     </a:t>
            </a:r>
            <a:r>
              <a:rPr lang="zh-CN" altLang="ja-JP" sz="1200" i="1">
                <a:solidFill>
                  <a:srgbClr val="FFFFFF"/>
                </a:solidFill>
              </a:rPr>
              <a:t>3</a:t>
            </a:r>
            <a:r>
              <a:rPr lang="en-US" altLang="ja-JP" sz="1200" i="1">
                <a:solidFill>
                  <a:srgbClr val="FFFFFF"/>
                </a:solidFill>
              </a:rPr>
              <a:t>2</a:t>
            </a:r>
            <a:r>
              <a:rPr lang="zh-CN" altLang="ja-JP" sz="1200" i="1">
                <a:solidFill>
                  <a:srgbClr val="FFFFFF"/>
                </a:solidFill>
              </a:rPr>
              <a:t>-</a:t>
            </a:r>
            <a:r>
              <a:rPr lang="en-US" altLang="ja-JP" sz="1200" i="1">
                <a:solidFill>
                  <a:srgbClr val="FFFFFF"/>
                </a:solidFill>
              </a:rPr>
              <a:t>40 </a:t>
            </a:r>
            <a:r>
              <a:rPr lang="zh-CN" altLang="ja-JP" sz="1200" i="1">
                <a:solidFill>
                  <a:srgbClr val="FFFFFF"/>
                </a:solidFill>
              </a:rPr>
              <a:t>pt</a:t>
            </a:r>
          </a:p>
          <a:p>
            <a:pPr>
              <a:buFont typeface="Arial" panose="020B0604020202020204" pitchFamily="34" charset="0"/>
              <a:buNone/>
            </a:pPr>
            <a:r>
              <a:rPr lang="zh-CN" altLang="en-US" sz="1200" i="1">
                <a:solidFill>
                  <a:srgbClr val="FFFFFF"/>
                </a:solidFill>
              </a:rPr>
              <a:t>C</a:t>
            </a:r>
            <a:r>
              <a:rPr lang="zh-CN" altLang="zh-CN" sz="1200" i="1">
                <a:solidFill>
                  <a:srgbClr val="FFFFFF"/>
                </a:solidFill>
              </a:rPr>
              <a:t>olor</a:t>
            </a:r>
            <a:r>
              <a:rPr lang="en-US" altLang="zh-CN" sz="1200" i="1">
                <a:solidFill>
                  <a:srgbClr val="FFFFFF"/>
                </a:solidFill>
              </a:rPr>
              <a:t>:  ZTE B</a:t>
            </a:r>
            <a:r>
              <a:rPr lang="zh-CN" altLang="zh-CN" sz="1200" i="1">
                <a:solidFill>
                  <a:srgbClr val="FFFFFF"/>
                </a:solidFill>
              </a:rPr>
              <a:t>lue</a:t>
            </a:r>
            <a:r>
              <a:rPr lang="zh-CN" altLang="ja-JP" sz="1200" i="1">
                <a:solidFill>
                  <a:srgbClr val="FFFFFF"/>
                </a:solidFill>
              </a:rPr>
              <a:t> </a:t>
            </a:r>
          </a:p>
          <a:p>
            <a:pPr>
              <a:buFont typeface="Arial" panose="020B0604020202020204" pitchFamily="34" charset="0"/>
              <a:buNone/>
            </a:pPr>
            <a:endParaRPr lang="en-US" altLang="zh-CN" sz="1200" i="1">
              <a:solidFill>
                <a:srgbClr val="FFFFFF"/>
              </a:solidFill>
            </a:endParaRPr>
          </a:p>
          <a:p>
            <a:pPr>
              <a:buFont typeface="Arial" panose="020B0604020202020204" pitchFamily="34" charset="0"/>
              <a:buNone/>
            </a:pPr>
            <a:r>
              <a:rPr lang="zh-CN" altLang="zh-CN" sz="1200" b="1" i="1">
                <a:solidFill>
                  <a:srgbClr val="FFFFFF"/>
                </a:solidFill>
              </a:rPr>
              <a:t>Text</a:t>
            </a:r>
            <a:r>
              <a:rPr lang="en-US" altLang="zh-CN" sz="1200" b="1" i="1">
                <a:solidFill>
                  <a:srgbClr val="FFFFFF"/>
                </a:solidFill>
              </a:rPr>
              <a:t> </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1</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3</a:t>
            </a:r>
            <a:r>
              <a:rPr lang="zh-CN" altLang="zh-CN" sz="1200" b="1" i="1">
                <a:solidFill>
                  <a:srgbClr val="FFFFFF"/>
                </a:solidFill>
              </a:rPr>
              <a:t> Level</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en-US" altLang="zh-CN" sz="1200" i="1">
                <a:solidFill>
                  <a:srgbClr val="FFFFFF"/>
                </a:solidFill>
              </a:rPr>
              <a:t>:    </a:t>
            </a:r>
            <a:r>
              <a:rPr lang="en-US" altLang="en-US" sz="1200" i="1">
                <a:solidFill>
                  <a:srgbClr val="FFFFFF"/>
                </a:solidFill>
              </a:rPr>
              <a:t>Calibri</a:t>
            </a:r>
            <a:endParaRPr lang="zh-CN" altLang="ja-JP" sz="1200" i="1">
              <a:solidFill>
                <a:srgbClr val="FFFFFF"/>
              </a:solidFill>
            </a:endParaRPr>
          </a:p>
          <a:p>
            <a:pPr>
              <a:buFont typeface="Arial" panose="020B0604020202020204" pitchFamily="34" charset="0"/>
              <a:buNone/>
            </a:pPr>
            <a:r>
              <a:rPr lang="zh-CN" altLang="zh-CN" sz="1200" i="1">
                <a:solidFill>
                  <a:srgbClr val="FFFFFF"/>
                </a:solidFill>
              </a:rPr>
              <a:t>Size</a:t>
            </a:r>
            <a:r>
              <a:rPr lang="en-US" altLang="zh-CN" sz="1200" i="1">
                <a:solidFill>
                  <a:srgbClr val="FFFFFF"/>
                </a:solidFill>
              </a:rPr>
              <a:t>:     </a:t>
            </a:r>
            <a:r>
              <a:rPr lang="en-US" altLang="en-US" sz="1200" i="1">
                <a:solidFill>
                  <a:srgbClr val="FFFFFF"/>
                </a:solidFill>
              </a:rPr>
              <a:t>20-28 </a:t>
            </a:r>
            <a:r>
              <a:rPr lang="zh-CN" altLang="ja-JP" sz="1200" i="1">
                <a:solidFill>
                  <a:srgbClr val="FFFFFF"/>
                </a:solidFill>
              </a:rPr>
              <a:t>pt</a:t>
            </a:r>
          </a:p>
          <a:p>
            <a:pPr>
              <a:buFont typeface="Arial" panose="020B0604020202020204" pitchFamily="34" charset="0"/>
              <a:buNone/>
            </a:pPr>
            <a:r>
              <a:rPr lang="zh-CN" altLang="zh-CN" sz="1200" i="1">
                <a:solidFill>
                  <a:srgbClr val="FFFFFF"/>
                </a:solidFill>
              </a:rPr>
              <a:t>Color</a:t>
            </a:r>
            <a:r>
              <a:rPr lang="en-US" altLang="zh-CN" sz="1200" i="1">
                <a:solidFill>
                  <a:srgbClr val="FFFFFF"/>
                </a:solidFill>
              </a:rPr>
              <a:t>:  </a:t>
            </a:r>
            <a:r>
              <a:rPr lang="zh-CN" altLang="zh-CN" sz="1200" i="1">
                <a:solidFill>
                  <a:srgbClr val="FFFFFF"/>
                </a:solidFill>
              </a:rPr>
              <a:t>Black</a:t>
            </a:r>
            <a:endParaRPr lang="zh-CN" altLang="ja-JP" sz="1200" i="1">
              <a:solidFill>
                <a:srgbClr val="FFFFFF"/>
              </a:solidFill>
            </a:endParaRPr>
          </a:p>
        </p:txBody>
      </p:sp>
      <p:sp>
        <p:nvSpPr>
          <p:cNvPr id="32" name="文本占位符 2"/>
          <p:cNvSpPr>
            <a:spLocks noGrp="1"/>
          </p:cNvSpPr>
          <p:nvPr>
            <p:ph idx="12"/>
          </p:nvPr>
        </p:nvSpPr>
        <p:spPr>
          <a:xfrm>
            <a:off x="238630" y="1400671"/>
            <a:ext cx="11350206" cy="4463540"/>
          </a:xfrm>
          <a:prstGeom prst="rect">
            <a:avLst/>
          </a:prstGeom>
        </p:spPr>
        <p:txBody>
          <a:bodyPr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marL="802640" indent="-266700">
              <a:lnSpc>
                <a:spcPct val="150000"/>
              </a:lnSpc>
              <a:spcBef>
                <a:spcPts val="0"/>
              </a:spcBef>
              <a:buClr>
                <a:srgbClr val="008ED3"/>
              </a:buClr>
              <a:buSzPct val="80000"/>
              <a:buFont typeface="Wingdings" panose="05000000000000000000" pitchFamily="2" charset="2"/>
              <a:buChar char="l"/>
              <a:defRPr sz="2000"/>
            </a:lvl3pPr>
          </a:lstStyle>
          <a:p>
            <a:pPr lvl="0"/>
            <a:r>
              <a:rPr lang="zh-CN" altLang="en-US" noProof="1" smtClean="0"/>
              <a:t>单击此处编辑母版文本样式</a:t>
            </a:r>
          </a:p>
          <a:p>
            <a:pPr lvl="1"/>
            <a:r>
              <a:rPr lang="zh-CN" altLang="en-US" noProof="1" smtClean="0"/>
              <a:t>第二级</a:t>
            </a:r>
            <a:endParaRPr lang="en-US" altLang="zh-CN" noProof="1" smtClean="0"/>
          </a:p>
          <a:p>
            <a:pPr lvl="2"/>
            <a:r>
              <a:rPr lang="zh-CN" altLang="en-US" noProof="1" smtClean="0"/>
              <a:t>第三级</a:t>
            </a:r>
          </a:p>
        </p:txBody>
      </p:sp>
      <p:sp>
        <p:nvSpPr>
          <p:cNvPr id="33" name="标题 13"/>
          <p:cNvSpPr>
            <a:spLocks noGrp="1"/>
          </p:cNvSpPr>
          <p:nvPr>
            <p:ph type="title"/>
          </p:nvPr>
        </p:nvSpPr>
        <p:spPr>
          <a:xfrm>
            <a:off x="238630" y="239132"/>
            <a:ext cx="11951784" cy="965193"/>
          </a:xfrm>
        </p:spPr>
        <p:txBody>
          <a:bodyPr rtlCol="0">
            <a:noAutofit/>
          </a:bodyPr>
          <a:lstStyle>
            <a:lvl1pPr>
              <a:defRPr lang="zh-CN" altLang="en-US" sz="3600" b="1" dirty="0">
                <a:solidFill>
                  <a:srgbClr val="008FD4"/>
                </a:solidFill>
                <a:latin typeface="+mj-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_内容">
    <p:spTree>
      <p:nvGrpSpPr>
        <p:cNvPr id="1" name=""/>
        <p:cNvGrpSpPr/>
        <p:nvPr/>
      </p:nvGrpSpPr>
      <p:grpSpPr>
        <a:xfrm>
          <a:off x="0" y="0"/>
          <a:ext cx="0" cy="0"/>
          <a:chOff x="0" y="0"/>
          <a:chExt cx="0" cy="0"/>
        </a:xfrm>
      </p:grpSpPr>
      <p:pic>
        <p:nvPicPr>
          <p:cNvPr id="4" name="Picture 15" descr="ZTE_ppt_design_0202-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6375400"/>
            <a:ext cx="12190413"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6"/>
          <p:cNvSpPr txBox="1">
            <a:spLocks noChangeArrowheads="1"/>
          </p:cNvSpPr>
          <p:nvPr/>
        </p:nvSpPr>
        <p:spPr bwMode="auto">
          <a:xfrm>
            <a:off x="5695951" y="6554788"/>
            <a:ext cx="2919413"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608965">
              <a:buFont typeface="Arial" panose="020B0604020202020204" pitchFamily="34" charset="0"/>
              <a:buNone/>
            </a:pPr>
            <a:r>
              <a:rPr lang="en-US" altLang="en-US" sz="800">
                <a:solidFill>
                  <a:srgbClr val="7F7F7F"/>
                </a:solidFill>
                <a:latin typeface="Arial" panose="020B0604020202020204" pitchFamily="34" charset="0"/>
              </a:rPr>
              <a:t>© ZTE Corporation. All rights reserved</a:t>
            </a:r>
          </a:p>
        </p:txBody>
      </p:sp>
      <p:sp>
        <p:nvSpPr>
          <p:cNvPr id="6" name="Slide Number Placeholder 5"/>
          <p:cNvSpPr>
            <a:spLocks noGrp="1" noChangeArrowheads="1"/>
          </p:cNvSpPr>
          <p:nvPr/>
        </p:nvSpPr>
        <p:spPr bwMode="auto">
          <a:xfrm>
            <a:off x="160338" y="6546851"/>
            <a:ext cx="558801" cy="39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73" tIns="60936" rIns="121873" bIns="60936" anchor="ctr"/>
          <a:lstStyle/>
          <a:p>
            <a:pPr algn="ctr" defTabSz="608965">
              <a:buFont typeface="Arial" panose="020B0604020202020204" pitchFamily="34" charset="0"/>
              <a:buNone/>
            </a:pPr>
            <a:fld id="{041A9A75-8A0F-4817-AFA4-23B1A414A8AF}" type="slidenum">
              <a:rPr lang="en-US" altLang="en-US" sz="1100">
                <a:solidFill>
                  <a:srgbClr val="404040"/>
                </a:solidFill>
                <a:latin typeface="Arial" panose="020B0604020202020204" pitchFamily="34" charset="0"/>
              </a:rPr>
              <a:pPr algn="ctr" defTabSz="608965">
                <a:buFont typeface="Arial" panose="020B0604020202020204" pitchFamily="34" charset="0"/>
                <a:buNone/>
              </a:pPr>
              <a:t>‹#›</a:t>
            </a:fld>
            <a:endParaRPr lang="en-US" altLang="en-US" sz="1100">
              <a:solidFill>
                <a:srgbClr val="404040"/>
              </a:solidFill>
              <a:latin typeface="Arial" panose="020B0604020202020204" pitchFamily="34" charset="0"/>
            </a:endParaRPr>
          </a:p>
        </p:txBody>
      </p:sp>
      <p:sp>
        <p:nvSpPr>
          <p:cNvPr id="7" name="TextBox 16"/>
          <p:cNvSpPr txBox="1">
            <a:spLocks noChangeArrowheads="1"/>
          </p:cNvSpPr>
          <p:nvPr userDrawn="1"/>
        </p:nvSpPr>
        <p:spPr bwMode="auto">
          <a:xfrm>
            <a:off x="12269788" y="358934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Blue</a:t>
            </a:r>
          </a:p>
          <a:p>
            <a:pPr>
              <a:buFont typeface="Arial" panose="020B0604020202020204" pitchFamily="34" charset="0"/>
              <a:buNone/>
            </a:pPr>
            <a:r>
              <a:rPr lang="en-US" altLang="zh-CN" sz="1200" i="1">
                <a:solidFill>
                  <a:srgbClr val="FFFFFF"/>
                </a:solidFill>
                <a:ea typeface="微软雅黑" panose="020B0503020204020204" pitchFamily="34" charset="-122"/>
              </a:rPr>
              <a:t>[R0-G142-B211]</a:t>
            </a:r>
            <a:endParaRPr lang="zh-CN" altLang="en-US" sz="1200" i="1">
              <a:solidFill>
                <a:srgbClr val="FFFFFF"/>
              </a:solidFill>
              <a:ea typeface="微软雅黑" panose="020B0503020204020204" pitchFamily="34" charset="-122"/>
            </a:endParaRPr>
          </a:p>
        </p:txBody>
      </p:sp>
      <p:sp>
        <p:nvSpPr>
          <p:cNvPr id="8" name="矩形 7"/>
          <p:cNvSpPr/>
          <p:nvPr userDrawn="1"/>
        </p:nvSpPr>
        <p:spPr>
          <a:xfrm>
            <a:off x="12403139" y="3986213"/>
            <a:ext cx="1023937" cy="619125"/>
          </a:xfrm>
          <a:prstGeom prst="rect">
            <a:avLst/>
          </a:prstGeom>
          <a:solidFill>
            <a:srgbClr val="008ED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9" name="矩形 8"/>
          <p:cNvSpPr/>
          <p:nvPr userDrawn="1"/>
        </p:nvSpPr>
        <p:spPr>
          <a:xfrm>
            <a:off x="12403139" y="5138739"/>
            <a:ext cx="1023937" cy="619125"/>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0" name="TextBox 19"/>
          <p:cNvSpPr txBox="1">
            <a:spLocks noChangeArrowheads="1"/>
          </p:cNvSpPr>
          <p:nvPr userDrawn="1"/>
        </p:nvSpPr>
        <p:spPr bwMode="auto">
          <a:xfrm>
            <a:off x="12269788" y="4741864"/>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Green</a:t>
            </a:r>
          </a:p>
          <a:p>
            <a:pPr>
              <a:buFont typeface="Arial" panose="020B0604020202020204" pitchFamily="34" charset="0"/>
              <a:buNone/>
            </a:pPr>
            <a:r>
              <a:rPr lang="en-US" altLang="zh-CN" sz="1200" i="1">
                <a:solidFill>
                  <a:srgbClr val="FFFFFF"/>
                </a:solidFill>
                <a:ea typeface="微软雅黑" panose="020B0503020204020204" pitchFamily="34" charset="-122"/>
              </a:rPr>
              <a:t>[R140-G198-B62]</a:t>
            </a:r>
            <a:endParaRPr lang="zh-CN" altLang="en-US" sz="1200" i="1">
              <a:solidFill>
                <a:srgbClr val="FFFFFF"/>
              </a:solidFill>
              <a:ea typeface="微软雅黑" panose="020B0503020204020204" pitchFamily="34" charset="-122"/>
            </a:endParaRPr>
          </a:p>
        </p:txBody>
      </p:sp>
      <p:sp>
        <p:nvSpPr>
          <p:cNvPr id="11" name="矩形 10"/>
          <p:cNvSpPr/>
          <p:nvPr userDrawn="1"/>
        </p:nvSpPr>
        <p:spPr>
          <a:xfrm>
            <a:off x="12403139" y="6240463"/>
            <a:ext cx="1023937" cy="619125"/>
          </a:xfrm>
          <a:prstGeom prst="rect">
            <a:avLst/>
          </a:prstGeom>
          <a:solidFill>
            <a:srgbClr val="57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buFont typeface="Arial" panose="020B0604020202020204" pitchFamily="34" charset="0"/>
              <a:buNone/>
            </a:pPr>
            <a:endParaRPr lang="zh-CN" altLang="en-US" noProof="1">
              <a:solidFill>
                <a:srgbClr val="FFFFFF"/>
              </a:solidFill>
            </a:endParaRPr>
          </a:p>
        </p:txBody>
      </p:sp>
      <p:sp>
        <p:nvSpPr>
          <p:cNvPr id="12" name="TextBox 21"/>
          <p:cNvSpPr txBox="1">
            <a:spLocks noChangeArrowheads="1"/>
          </p:cNvSpPr>
          <p:nvPr userDrawn="1"/>
        </p:nvSpPr>
        <p:spPr bwMode="auto">
          <a:xfrm>
            <a:off x="12269788" y="5843590"/>
            <a:ext cx="2185987" cy="432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200" i="1">
                <a:solidFill>
                  <a:srgbClr val="FFFFFF"/>
                </a:solidFill>
                <a:ea typeface="微软雅黑" panose="020B0503020204020204" pitchFamily="34" charset="-122"/>
              </a:rPr>
              <a:t>ZTE Gray</a:t>
            </a:r>
          </a:p>
          <a:p>
            <a:pPr>
              <a:buFont typeface="Arial" panose="020B0604020202020204" pitchFamily="34" charset="0"/>
              <a:buNone/>
            </a:pPr>
            <a:r>
              <a:rPr lang="en-US" altLang="zh-CN" sz="1200" i="1">
                <a:solidFill>
                  <a:srgbClr val="FFFFFF"/>
                </a:solidFill>
                <a:ea typeface="微软雅黑" panose="020B0503020204020204" pitchFamily="34" charset="-122"/>
              </a:rPr>
              <a:t>[R87-G87-B87]</a:t>
            </a:r>
            <a:endParaRPr lang="zh-CN" altLang="en-US" sz="1200" i="1">
              <a:solidFill>
                <a:srgbClr val="FFFFFF"/>
              </a:solidFill>
              <a:ea typeface="微软雅黑" panose="020B0503020204020204" pitchFamily="34" charset="-122"/>
            </a:endParaRPr>
          </a:p>
        </p:txBody>
      </p:sp>
      <p:sp>
        <p:nvSpPr>
          <p:cNvPr id="13" name="Rectangle 8"/>
          <p:cNvSpPr>
            <a:spLocks noChangeArrowheads="1"/>
          </p:cNvSpPr>
          <p:nvPr userDrawn="1"/>
        </p:nvSpPr>
        <p:spPr bwMode="auto">
          <a:xfrm>
            <a:off x="12207876" y="1397001"/>
            <a:ext cx="1812925" cy="1724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43944" tIns="0" rIns="124541" bIns="62276">
            <a:spAutoFit/>
          </a:bodyPr>
          <a:lstStyle>
            <a:lvl1pPr defTabSz="1245870">
              <a:defRPr>
                <a:solidFill>
                  <a:schemeClr val="tx1"/>
                </a:solidFill>
                <a:latin typeface="Calibri" panose="020F0502020204030204" pitchFamily="34" charset="0"/>
                <a:ea typeface="宋体" panose="02010600030101010101" pitchFamily="2" charset="-122"/>
              </a:defRPr>
            </a:lvl1pPr>
            <a:lvl2pPr defTabSz="1245870">
              <a:defRPr>
                <a:solidFill>
                  <a:schemeClr val="tx1"/>
                </a:solidFill>
                <a:latin typeface="Calibri" panose="020F0502020204030204" pitchFamily="34" charset="0"/>
                <a:ea typeface="宋体" panose="02010600030101010101" pitchFamily="2" charset="-122"/>
              </a:defRPr>
            </a:lvl2pPr>
            <a:lvl3pPr defTabSz="1245870">
              <a:defRPr>
                <a:solidFill>
                  <a:schemeClr val="tx1"/>
                </a:solidFill>
                <a:latin typeface="Calibri" panose="020F0502020204030204" pitchFamily="34" charset="0"/>
                <a:ea typeface="宋体" panose="02010600030101010101" pitchFamily="2" charset="-122"/>
              </a:defRPr>
            </a:lvl3pPr>
            <a:lvl4pPr defTabSz="1245870">
              <a:defRPr>
                <a:solidFill>
                  <a:schemeClr val="tx1"/>
                </a:solidFill>
                <a:latin typeface="Calibri" panose="020F0502020204030204" pitchFamily="34" charset="0"/>
                <a:ea typeface="宋体" panose="02010600030101010101" pitchFamily="2" charset="-122"/>
              </a:defRPr>
            </a:lvl4pPr>
            <a:lvl5pPr defTabSz="1245870">
              <a:defRPr>
                <a:solidFill>
                  <a:schemeClr val="tx1"/>
                </a:solidFill>
                <a:latin typeface="Calibri" panose="020F0502020204030204" pitchFamily="34" charset="0"/>
                <a:ea typeface="宋体" panose="02010600030101010101" pitchFamily="2" charset="-122"/>
              </a:defRPr>
            </a:lvl5pPr>
            <a:lvl6pPr marL="28956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3528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8100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267200" defTabSz="124587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200" b="1" i="1">
                <a:solidFill>
                  <a:srgbClr val="FFFFFF"/>
                </a:solidFill>
                <a:ea typeface="黑体" panose="02010609060101010101" charset="-122"/>
              </a:rPr>
              <a:t>T</a:t>
            </a:r>
            <a:r>
              <a:rPr lang="zh-CN" altLang="zh-CN" sz="1200" b="1" i="1">
                <a:solidFill>
                  <a:srgbClr val="FFFFFF"/>
                </a:solidFill>
                <a:ea typeface="黑体" panose="02010609060101010101" charset="-122"/>
              </a:rPr>
              <a:t>itle:</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zh-CN" altLang="ja-JP" sz="1200" i="1">
                <a:solidFill>
                  <a:srgbClr val="FFFFFF"/>
                </a:solidFill>
              </a:rPr>
              <a:t>:</a:t>
            </a:r>
            <a:r>
              <a:rPr lang="en-US" altLang="ja-JP" sz="1200" i="1">
                <a:solidFill>
                  <a:srgbClr val="FFFFFF"/>
                </a:solidFill>
              </a:rPr>
              <a:t>    Calibri </a:t>
            </a:r>
            <a:r>
              <a:rPr lang="en-US" altLang="zh-CN" sz="1200" i="1">
                <a:solidFill>
                  <a:srgbClr val="FFFFFF"/>
                </a:solidFill>
              </a:rPr>
              <a:t>b</a:t>
            </a:r>
            <a:r>
              <a:rPr lang="en-US" altLang="ja-JP" sz="1200" i="1">
                <a:solidFill>
                  <a:srgbClr val="FFFFFF"/>
                </a:solidFill>
              </a:rPr>
              <a:t>old</a:t>
            </a:r>
          </a:p>
          <a:p>
            <a:pPr>
              <a:buFont typeface="Arial" panose="020B0604020202020204" pitchFamily="34" charset="0"/>
              <a:buNone/>
            </a:pPr>
            <a:r>
              <a:rPr lang="zh-CN" altLang="en-US" sz="1200" i="1">
                <a:solidFill>
                  <a:srgbClr val="FFFFFF"/>
                </a:solidFill>
              </a:rPr>
              <a:t>S</a:t>
            </a:r>
            <a:r>
              <a:rPr lang="zh-CN" altLang="zh-CN" sz="1200" i="1">
                <a:solidFill>
                  <a:srgbClr val="FFFFFF"/>
                </a:solidFill>
              </a:rPr>
              <a:t>ize</a:t>
            </a:r>
            <a:r>
              <a:rPr lang="en-US" altLang="zh-CN" sz="1200" i="1">
                <a:solidFill>
                  <a:srgbClr val="FFFFFF"/>
                </a:solidFill>
              </a:rPr>
              <a:t>:     </a:t>
            </a:r>
            <a:r>
              <a:rPr lang="zh-CN" altLang="ja-JP" sz="1200" i="1">
                <a:solidFill>
                  <a:srgbClr val="FFFFFF"/>
                </a:solidFill>
              </a:rPr>
              <a:t>3</a:t>
            </a:r>
            <a:r>
              <a:rPr lang="en-US" altLang="ja-JP" sz="1200" i="1">
                <a:solidFill>
                  <a:srgbClr val="FFFFFF"/>
                </a:solidFill>
              </a:rPr>
              <a:t>2</a:t>
            </a:r>
            <a:r>
              <a:rPr lang="zh-CN" altLang="ja-JP" sz="1200" i="1">
                <a:solidFill>
                  <a:srgbClr val="FFFFFF"/>
                </a:solidFill>
              </a:rPr>
              <a:t>-</a:t>
            </a:r>
            <a:r>
              <a:rPr lang="en-US" altLang="ja-JP" sz="1200" i="1">
                <a:solidFill>
                  <a:srgbClr val="FFFFFF"/>
                </a:solidFill>
              </a:rPr>
              <a:t>40 </a:t>
            </a:r>
            <a:r>
              <a:rPr lang="zh-CN" altLang="ja-JP" sz="1200" i="1">
                <a:solidFill>
                  <a:srgbClr val="FFFFFF"/>
                </a:solidFill>
              </a:rPr>
              <a:t>pt</a:t>
            </a:r>
          </a:p>
          <a:p>
            <a:pPr>
              <a:buFont typeface="Arial" panose="020B0604020202020204" pitchFamily="34" charset="0"/>
              <a:buNone/>
            </a:pPr>
            <a:r>
              <a:rPr lang="zh-CN" altLang="en-US" sz="1200" i="1">
                <a:solidFill>
                  <a:srgbClr val="FFFFFF"/>
                </a:solidFill>
              </a:rPr>
              <a:t>C</a:t>
            </a:r>
            <a:r>
              <a:rPr lang="zh-CN" altLang="zh-CN" sz="1200" i="1">
                <a:solidFill>
                  <a:srgbClr val="FFFFFF"/>
                </a:solidFill>
              </a:rPr>
              <a:t>olor</a:t>
            </a:r>
            <a:r>
              <a:rPr lang="en-US" altLang="zh-CN" sz="1200" i="1">
                <a:solidFill>
                  <a:srgbClr val="FFFFFF"/>
                </a:solidFill>
              </a:rPr>
              <a:t>:  ZTE B</a:t>
            </a:r>
            <a:r>
              <a:rPr lang="zh-CN" altLang="zh-CN" sz="1200" i="1">
                <a:solidFill>
                  <a:srgbClr val="FFFFFF"/>
                </a:solidFill>
              </a:rPr>
              <a:t>lue</a:t>
            </a:r>
            <a:r>
              <a:rPr lang="zh-CN" altLang="ja-JP" sz="1200" i="1">
                <a:solidFill>
                  <a:srgbClr val="FFFFFF"/>
                </a:solidFill>
              </a:rPr>
              <a:t> </a:t>
            </a:r>
          </a:p>
          <a:p>
            <a:pPr>
              <a:buFont typeface="Arial" panose="020B0604020202020204" pitchFamily="34" charset="0"/>
              <a:buNone/>
            </a:pPr>
            <a:endParaRPr lang="en-US" altLang="zh-CN" sz="1200" i="1">
              <a:solidFill>
                <a:srgbClr val="FFFFFF"/>
              </a:solidFill>
            </a:endParaRPr>
          </a:p>
          <a:p>
            <a:pPr>
              <a:buFont typeface="Arial" panose="020B0604020202020204" pitchFamily="34" charset="0"/>
              <a:buNone/>
            </a:pPr>
            <a:r>
              <a:rPr lang="zh-CN" altLang="zh-CN" sz="1200" b="1" i="1">
                <a:solidFill>
                  <a:srgbClr val="FFFFFF"/>
                </a:solidFill>
              </a:rPr>
              <a:t>Text</a:t>
            </a:r>
            <a:r>
              <a:rPr lang="en-US" altLang="zh-CN" sz="1200" b="1" i="1">
                <a:solidFill>
                  <a:srgbClr val="FFFFFF"/>
                </a:solidFill>
              </a:rPr>
              <a:t> </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1</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3</a:t>
            </a:r>
            <a:r>
              <a:rPr lang="zh-CN" altLang="zh-CN" sz="1200" b="1" i="1">
                <a:solidFill>
                  <a:srgbClr val="FFFFFF"/>
                </a:solidFill>
              </a:rPr>
              <a:t> Level</a:t>
            </a:r>
            <a:r>
              <a:rPr lang="zh-CN" altLang="ja-JP" sz="1200" b="1" i="1">
                <a:solidFill>
                  <a:srgbClr val="FFFFFF"/>
                </a:solidFill>
                <a:ea typeface="黑体" panose="02010609060101010101" charset="-122"/>
              </a:rPr>
              <a:t>)</a:t>
            </a:r>
            <a:r>
              <a:rPr lang="en-US" altLang="ja-JP" sz="1200" b="1" i="1">
                <a:solidFill>
                  <a:srgbClr val="FFFFFF"/>
                </a:solidFill>
                <a:ea typeface="黑体" panose="02010609060101010101" charset="-122"/>
              </a:rPr>
              <a:t>:</a:t>
            </a:r>
            <a:endParaRPr lang="zh-CN" altLang="ja-JP" sz="1200" b="1" i="1">
              <a:solidFill>
                <a:srgbClr val="FFFFFF"/>
              </a:solidFill>
              <a:ea typeface="黑体" panose="02010609060101010101" charset="-122"/>
            </a:endParaRPr>
          </a:p>
          <a:p>
            <a:pPr>
              <a:buFont typeface="Arial" panose="020B0604020202020204" pitchFamily="34" charset="0"/>
              <a:buNone/>
            </a:pPr>
            <a:r>
              <a:rPr lang="zh-CN" altLang="zh-CN" sz="1200" i="1">
                <a:solidFill>
                  <a:srgbClr val="FFFFFF"/>
                </a:solidFill>
              </a:rPr>
              <a:t>Type</a:t>
            </a:r>
            <a:r>
              <a:rPr lang="en-US" altLang="zh-CN" sz="1200" i="1">
                <a:solidFill>
                  <a:srgbClr val="FFFFFF"/>
                </a:solidFill>
              </a:rPr>
              <a:t>:    </a:t>
            </a:r>
            <a:r>
              <a:rPr lang="en-US" altLang="en-US" sz="1200" i="1">
                <a:solidFill>
                  <a:srgbClr val="FFFFFF"/>
                </a:solidFill>
              </a:rPr>
              <a:t>Calibri</a:t>
            </a:r>
            <a:endParaRPr lang="zh-CN" altLang="ja-JP" sz="1200" i="1">
              <a:solidFill>
                <a:srgbClr val="FFFFFF"/>
              </a:solidFill>
            </a:endParaRPr>
          </a:p>
          <a:p>
            <a:pPr>
              <a:buFont typeface="Arial" panose="020B0604020202020204" pitchFamily="34" charset="0"/>
              <a:buNone/>
            </a:pPr>
            <a:r>
              <a:rPr lang="zh-CN" altLang="zh-CN" sz="1200" i="1">
                <a:solidFill>
                  <a:srgbClr val="FFFFFF"/>
                </a:solidFill>
              </a:rPr>
              <a:t>Size</a:t>
            </a:r>
            <a:r>
              <a:rPr lang="en-US" altLang="zh-CN" sz="1200" i="1">
                <a:solidFill>
                  <a:srgbClr val="FFFFFF"/>
                </a:solidFill>
              </a:rPr>
              <a:t>:     </a:t>
            </a:r>
            <a:r>
              <a:rPr lang="en-US" altLang="en-US" sz="1200" i="1">
                <a:solidFill>
                  <a:srgbClr val="FFFFFF"/>
                </a:solidFill>
              </a:rPr>
              <a:t>20-28 </a:t>
            </a:r>
            <a:r>
              <a:rPr lang="zh-CN" altLang="ja-JP" sz="1200" i="1">
                <a:solidFill>
                  <a:srgbClr val="FFFFFF"/>
                </a:solidFill>
              </a:rPr>
              <a:t>pt</a:t>
            </a:r>
          </a:p>
          <a:p>
            <a:pPr>
              <a:buFont typeface="Arial" panose="020B0604020202020204" pitchFamily="34" charset="0"/>
              <a:buNone/>
            </a:pPr>
            <a:r>
              <a:rPr lang="zh-CN" altLang="zh-CN" sz="1200" i="1">
                <a:solidFill>
                  <a:srgbClr val="FFFFFF"/>
                </a:solidFill>
              </a:rPr>
              <a:t>Color</a:t>
            </a:r>
            <a:r>
              <a:rPr lang="en-US" altLang="zh-CN" sz="1200" i="1">
                <a:solidFill>
                  <a:srgbClr val="FFFFFF"/>
                </a:solidFill>
              </a:rPr>
              <a:t>:  </a:t>
            </a:r>
            <a:r>
              <a:rPr lang="zh-CN" altLang="zh-CN" sz="1200" i="1">
                <a:solidFill>
                  <a:srgbClr val="FFFFFF"/>
                </a:solidFill>
              </a:rPr>
              <a:t>Black</a:t>
            </a:r>
            <a:endParaRPr lang="zh-CN" altLang="ja-JP" sz="1200" i="1">
              <a:solidFill>
                <a:srgbClr val="FFFFFF"/>
              </a:solidFill>
            </a:endParaRPr>
          </a:p>
        </p:txBody>
      </p:sp>
      <p:sp>
        <p:nvSpPr>
          <p:cNvPr id="32" name="文本占位符 2"/>
          <p:cNvSpPr>
            <a:spLocks noGrp="1"/>
          </p:cNvSpPr>
          <p:nvPr>
            <p:ph idx="12"/>
          </p:nvPr>
        </p:nvSpPr>
        <p:spPr>
          <a:xfrm>
            <a:off x="238630" y="1400671"/>
            <a:ext cx="11350206" cy="4463540"/>
          </a:xfrm>
          <a:prstGeom prst="rect">
            <a:avLst/>
          </a:prstGeom>
        </p:spPr>
        <p:txBody>
          <a:bodyPr rtlCol="0">
            <a:noAutofit/>
          </a:bodyPr>
          <a:lstStyle>
            <a:lvl1pPr marL="268605" indent="-268605">
              <a:lnSpc>
                <a:spcPct val="150000"/>
              </a:lnSpc>
              <a:spcBef>
                <a:spcPts val="0"/>
              </a:spcBef>
              <a:buClr>
                <a:srgbClr val="008ED3"/>
              </a:buClr>
              <a:buSzPct val="80000"/>
              <a:buFont typeface="Wingdings" panose="05000000000000000000" pitchFamily="2" charset="2"/>
              <a:buChar char="n"/>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marL="536575" indent="-268605">
              <a:lnSpc>
                <a:spcPct val="150000"/>
              </a:lnSpc>
              <a:spcBef>
                <a:spcPts val="0"/>
              </a:spcBef>
              <a:buClr>
                <a:srgbClr val="008ED3"/>
              </a:buClr>
              <a:buSzPct val="80000"/>
              <a:buFont typeface="Wingdings" panose="05000000000000000000" pitchFamily="2" charset="2"/>
              <a:buChar char="u"/>
              <a:defRPr kumimoji="1" lang="zh-CN" altLang="en-US" sz="2000"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vl3pPr marL="802640" indent="-266700">
              <a:lnSpc>
                <a:spcPct val="150000"/>
              </a:lnSpc>
              <a:spcBef>
                <a:spcPts val="0"/>
              </a:spcBef>
              <a:buClr>
                <a:srgbClr val="008ED3"/>
              </a:buClr>
              <a:buSzPct val="80000"/>
              <a:buFont typeface="Wingdings" panose="05000000000000000000" pitchFamily="2" charset="2"/>
              <a:buChar char="l"/>
              <a:defRPr sz="2000"/>
            </a:lvl3pPr>
          </a:lstStyle>
          <a:p>
            <a:pPr lvl="0"/>
            <a:r>
              <a:rPr lang="zh-CN" altLang="en-US" noProof="1" smtClean="0"/>
              <a:t>单击此处编辑母版文本样式</a:t>
            </a:r>
          </a:p>
          <a:p>
            <a:pPr lvl="1"/>
            <a:r>
              <a:rPr lang="zh-CN" altLang="en-US" noProof="1" smtClean="0"/>
              <a:t>第二级</a:t>
            </a:r>
            <a:endParaRPr lang="en-US" altLang="zh-CN" noProof="1" smtClean="0"/>
          </a:p>
          <a:p>
            <a:pPr lvl="2"/>
            <a:r>
              <a:rPr lang="zh-CN" altLang="en-US" noProof="1" smtClean="0"/>
              <a:t>第三级</a:t>
            </a:r>
          </a:p>
        </p:txBody>
      </p:sp>
      <p:sp>
        <p:nvSpPr>
          <p:cNvPr id="33" name="标题 13"/>
          <p:cNvSpPr>
            <a:spLocks noGrp="1"/>
          </p:cNvSpPr>
          <p:nvPr>
            <p:ph type="title"/>
          </p:nvPr>
        </p:nvSpPr>
        <p:spPr>
          <a:xfrm>
            <a:off x="238630" y="239132"/>
            <a:ext cx="11951784" cy="965193"/>
          </a:xfrm>
        </p:spPr>
        <p:txBody>
          <a:bodyPr rtlCol="0">
            <a:noAutofit/>
          </a:bodyPr>
          <a:lstStyle>
            <a:lvl1pPr>
              <a:defRPr lang="zh-CN" altLang="en-US" sz="3600" b="1" dirty="0">
                <a:solidFill>
                  <a:srgbClr val="008FD4"/>
                </a:solidFill>
                <a:latin typeface="+mj-lt"/>
                <a:cs typeface="Arial" panose="020B0604020202020204" pitchFamily="34" charset="0"/>
              </a:defRPr>
            </a:lvl1pPr>
          </a:lstStyle>
          <a:p>
            <a:pPr lvl="0"/>
            <a:r>
              <a:rPr lang="zh-CN" altLang="en-US" noProof="1" smtClean="0"/>
              <a:t>单击此处编辑母版标题样式</a:t>
            </a:r>
            <a:endParaRPr lang="zh-CN" alt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162" y="6357520"/>
            <a:ext cx="2845147" cy="365966"/>
          </a:xfrm>
          <a:prstGeom prst="rect">
            <a:avLst/>
          </a:prstGeom>
        </p:spPr>
        <p:txBody>
          <a:bodyPr lIns="96754" tIns="48376" rIns="96754" bIns="48376"/>
          <a:lstStyle>
            <a:lvl1pPr>
              <a:defRPr/>
            </a:lvl1pPr>
          </a:lstStyle>
          <a:p>
            <a:pPr>
              <a:defRPr/>
            </a:pPr>
            <a:fld id="{B0BDB1BA-368D-40A0-8A4F-7C9CB1C49A6A}" type="datetimeFigureOut">
              <a:rPr lang="zh-CN" altLang="en-US"/>
              <a:pPr>
                <a:defRPr/>
              </a:pPr>
              <a:t>2020/9/28</a:t>
            </a:fld>
            <a:endParaRPr lang="zh-CN" altLang="en-US"/>
          </a:p>
        </p:txBody>
      </p:sp>
      <p:sp>
        <p:nvSpPr>
          <p:cNvPr id="5" name="页脚占位符 4"/>
          <p:cNvSpPr>
            <a:spLocks noGrp="1"/>
          </p:cNvSpPr>
          <p:nvPr>
            <p:ph type="ftr" sz="quarter" idx="11"/>
          </p:nvPr>
        </p:nvSpPr>
        <p:spPr>
          <a:xfrm>
            <a:off x="4165596" y="6357520"/>
            <a:ext cx="3859223" cy="365966"/>
          </a:xfrm>
          <a:prstGeom prst="rect">
            <a:avLst/>
          </a:prstGeom>
        </p:spPr>
        <p:txBody>
          <a:bodyPr lIns="96754" tIns="48376" rIns="96754" bIns="48376"/>
          <a:lstStyle>
            <a:lvl1pPr>
              <a:defRPr/>
            </a:lvl1pPr>
          </a:lstStyle>
          <a:p>
            <a:pPr>
              <a:defRPr/>
            </a:pPr>
            <a:endParaRPr lang="zh-CN" altLang="en-US"/>
          </a:p>
        </p:txBody>
      </p:sp>
      <p:sp>
        <p:nvSpPr>
          <p:cNvPr id="6" name="灯片编号占位符 5"/>
          <p:cNvSpPr>
            <a:spLocks noGrp="1"/>
          </p:cNvSpPr>
          <p:nvPr>
            <p:ph type="sldNum" sz="quarter" idx="12"/>
          </p:nvPr>
        </p:nvSpPr>
        <p:spPr>
          <a:xfrm>
            <a:off x="8736104" y="6357520"/>
            <a:ext cx="2845147" cy="365966"/>
          </a:xfrm>
          <a:prstGeom prst="rect">
            <a:avLst/>
          </a:prstGeom>
        </p:spPr>
        <p:txBody>
          <a:bodyPr lIns="96754" tIns="48376" rIns="96754" bIns="48376"/>
          <a:lstStyle>
            <a:lvl1pPr>
              <a:defRPr/>
            </a:lvl1pPr>
          </a:lstStyle>
          <a:p>
            <a:pPr>
              <a:defRPr/>
            </a:pPr>
            <a:fld id="{399481D1-FBB7-47A6-9DA0-B2DC666E375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12.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26.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1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16.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26.jpe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1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5" y="236484"/>
            <a:ext cx="11504110" cy="963306"/>
          </a:xfrm>
          <a:prstGeom prst="rect">
            <a:avLst/>
          </a:prstGeom>
          <a:noFill/>
          <a:ln w="9525">
            <a:noFill/>
            <a:miter lim="800000"/>
          </a:ln>
        </p:spPr>
        <p:txBody>
          <a:bodyPr vert="horz" wrap="square" lIns="72000" tIns="36000" rIns="72000" bIns="36000" numCol="1" anchor="ctr" anchorCtr="0" compatLnSpc="1"/>
          <a:lstStyle/>
          <a:p>
            <a:pPr lvl="0"/>
            <a:r>
              <a:rPr lang="zh-CN" altLang="en-US" dirty="0"/>
              <a:t>单击此处编辑母版标题样式</a:t>
            </a:r>
          </a:p>
        </p:txBody>
      </p:sp>
      <p:sp>
        <p:nvSpPr>
          <p:cNvPr id="1027" name="文本占位符 2"/>
          <p:cNvSpPr>
            <a:spLocks noGrp="1"/>
          </p:cNvSpPr>
          <p:nvPr>
            <p:ph type="body" idx="1"/>
          </p:nvPr>
        </p:nvSpPr>
        <p:spPr bwMode="auto">
          <a:xfrm>
            <a:off x="241821" y="1403132"/>
            <a:ext cx="11485775" cy="4253369"/>
          </a:xfrm>
          <a:prstGeom prst="rect">
            <a:avLst/>
          </a:prstGeom>
          <a:noFill/>
          <a:ln w="9525">
            <a:noFill/>
            <a:miter lim="800000"/>
          </a:ln>
        </p:spPr>
        <p:txBody>
          <a:bodyPr vert="horz" wrap="square" lIns="72000" tIns="36000" rIns="72000" bIns="36000" numCol="1" rtlCol="0" anchor="t" anchorCtr="0" compatLnSpc="1">
            <a:noAutofit/>
          </a:bodyPr>
          <a:lstStyle/>
          <a:p>
            <a:pPr lvl="0"/>
            <a:r>
              <a:rPr lang="zh-CN" altLang="en-US" dirty="0"/>
              <a:t>单击此处编辑母版文本样式</a:t>
            </a:r>
          </a:p>
          <a:p>
            <a:pPr lvl="1"/>
            <a:r>
              <a:rPr lang="zh-CN" altLang="en-US" dirty="0"/>
              <a:t>二级</a:t>
            </a:r>
          </a:p>
          <a:p>
            <a:pPr lvl="2"/>
            <a:r>
              <a:rPr lang="zh-CN" altLang="en-US" dirty="0"/>
              <a:t>三级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608965" rtl="0" eaLnBrk="1" fontAlgn="base" hangingPunct="1">
        <a:spcBef>
          <a:spcPct val="0"/>
        </a:spcBef>
        <a:spcAft>
          <a:spcPct val="0"/>
        </a:spcAft>
        <a:defRPr kumimoji="1" lang="zh-CN" altLang="en-US" sz="3200" b="1" kern="1200" dirty="0">
          <a:solidFill>
            <a:srgbClr val="008ED3"/>
          </a:solidFill>
          <a:latin typeface="+mj-lt"/>
          <a:ea typeface="微软雅黑" panose="020B0503020204020204" pitchFamily="34" charset="-122"/>
          <a:cs typeface="+mn-cs"/>
        </a:defRPr>
      </a:lvl1pPr>
      <a:lvl2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965"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1pPr>
      <a:lvl2pPr marL="536575" indent="-268605" algn="l" defTabSz="608965"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2pPr>
      <a:lvl3pPr marL="803275" indent="-266700" algn="l" defTabSz="608965"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3pPr>
      <a:lvl4pPr marL="2133600" indent="-304800" algn="l" defTabSz="608965"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965"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80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8000" algn="l" defTabSz="608965" rtl="0" eaLnBrk="1" latinLnBrk="0" hangingPunct="1">
        <a:defRPr sz="2400" kern="1200">
          <a:solidFill>
            <a:schemeClr val="tx1"/>
          </a:solidFill>
          <a:latin typeface="+mn-lt"/>
          <a:ea typeface="+mn-ea"/>
          <a:cs typeface="+mn-cs"/>
        </a:defRPr>
      </a:lvl6pPr>
      <a:lvl7pPr marL="3657600" algn="l" defTabSz="608965" rtl="0" eaLnBrk="1" latinLnBrk="0" hangingPunct="1">
        <a:defRPr sz="2400" kern="1200">
          <a:solidFill>
            <a:schemeClr val="tx1"/>
          </a:solidFill>
          <a:latin typeface="+mn-lt"/>
          <a:ea typeface="+mn-ea"/>
          <a:cs typeface="+mn-cs"/>
        </a:defRPr>
      </a:lvl7pPr>
      <a:lvl8pPr marL="4267200" algn="l" defTabSz="608965" rtl="0" eaLnBrk="1" latinLnBrk="0" hangingPunct="1">
        <a:defRPr sz="2400" kern="1200">
          <a:solidFill>
            <a:schemeClr val="tx1"/>
          </a:solidFill>
          <a:latin typeface="+mn-lt"/>
          <a:ea typeface="+mn-ea"/>
          <a:cs typeface="+mn-cs"/>
        </a:defRPr>
      </a:lvl8pPr>
      <a:lvl9pPr marL="4876800" algn="l" defTabSz="608965"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96" r:id="rId1"/>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44442" y="455189"/>
            <a:ext cx="11354439" cy="963306"/>
          </a:xfrm>
          <a:prstGeom prst="rect">
            <a:avLst/>
          </a:prstGeom>
          <a:noFill/>
          <a:ln w="9525">
            <a:noFill/>
            <a:miter lim="800000"/>
          </a:ln>
        </p:spPr>
        <p:txBody>
          <a:bodyPr vert="horz" wrap="square" lIns="0" tIns="0" rIns="0" bIns="0" numCol="1" anchor="t"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478304" y="1600570"/>
            <a:ext cx="11320577" cy="4253369"/>
          </a:xfrm>
          <a:prstGeom prst="rect">
            <a:avLst/>
          </a:prstGeom>
          <a:noFill/>
          <a:ln w="9525">
            <a:noFill/>
            <a:miter lim="800000"/>
          </a:ln>
        </p:spPr>
        <p:txBody>
          <a:bodyPr vert="horz" wrap="square" lIns="0" tIns="0" rIns="0" bIns="0" numCol="1" anchor="t" anchorCtr="0" compatLnSpc="1"/>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iming>
    <p:tnLst>
      <p:par>
        <p:cTn id="1" dur="indefinite" restart="never" nodeType="tmRoot"/>
      </p:par>
    </p:tnLst>
  </p:timing>
  <p:txStyles>
    <p:titleStyle>
      <a:lvl1pPr algn="l" defTabSz="608965" rtl="0" eaLnBrk="1" fontAlgn="base" hangingPunct="1">
        <a:spcBef>
          <a:spcPct val="0"/>
        </a:spcBef>
        <a:spcAft>
          <a:spcPct val="0"/>
        </a:spcAft>
        <a:defRPr kumimoji="1" lang="zh-CN" altLang="en-US" sz="3200" kern="1200" dirty="0">
          <a:solidFill>
            <a:schemeClr val="tx1"/>
          </a:solidFill>
          <a:latin typeface="+mn-lt"/>
          <a:ea typeface="微软雅黑" panose="020B0503020204020204" pitchFamily="34" charset="-122"/>
          <a:cs typeface="+mn-cs"/>
        </a:defRPr>
      </a:lvl1pPr>
      <a:lvl2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965"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algn="l" defTabSz="608965" rtl="0" eaLnBrk="1" fontAlgn="base" hangingPunct="1">
        <a:lnSpc>
          <a:spcPct val="120000"/>
        </a:lnSpc>
        <a:spcBef>
          <a:spcPct val="20000"/>
        </a:spcBef>
        <a:spcAft>
          <a:spcPct val="0"/>
        </a:spcAft>
        <a:buFont typeface="Arial" panose="020B0604020202020204" pitchFamily="34" charset="0"/>
        <a:defRPr sz="2665" kern="1200">
          <a:solidFill>
            <a:schemeClr val="tx1"/>
          </a:solidFill>
          <a:latin typeface="+mn-lt"/>
          <a:ea typeface="微软雅黑" panose="020B0503020204020204" pitchFamily="34" charset="-122"/>
          <a:cs typeface="+mn-cs"/>
        </a:defRPr>
      </a:lvl1pPr>
      <a:lvl2pPr marL="990600" indent="-381000" algn="l" defTabSz="608965" rtl="0" eaLnBrk="1" fontAlgn="base" hangingPunct="1">
        <a:lnSpc>
          <a:spcPct val="120000"/>
        </a:lnSpc>
        <a:spcBef>
          <a:spcPct val="200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2pPr>
      <a:lvl3pPr marL="1524000" indent="-304800" algn="l" defTabSz="608965" rtl="0" eaLnBrk="1" fontAlgn="base" hangingPunct="1">
        <a:lnSpc>
          <a:spcPct val="120000"/>
        </a:lnSpc>
        <a:spcBef>
          <a:spcPct val="20000"/>
        </a:spcBef>
        <a:spcAft>
          <a:spcPct val="0"/>
        </a:spcAft>
        <a:buFont typeface="Arial" panose="020B0604020202020204" pitchFamily="34" charset="0"/>
        <a:buChar char="•"/>
        <a:defRPr sz="2135" kern="1200">
          <a:solidFill>
            <a:schemeClr val="tx1"/>
          </a:solidFill>
          <a:latin typeface="+mn-lt"/>
          <a:ea typeface="微软雅黑" panose="020B0503020204020204" pitchFamily="34" charset="-122"/>
          <a:cs typeface="+mn-cs"/>
        </a:defRPr>
      </a:lvl3pPr>
      <a:lvl4pPr marL="2133600" indent="-304800" algn="l" defTabSz="608965" rtl="0" eaLnBrk="1" fontAlgn="base" hangingPunct="1">
        <a:lnSpc>
          <a:spcPct val="120000"/>
        </a:lnSpc>
        <a:spcBef>
          <a:spcPct val="20000"/>
        </a:spcBef>
        <a:spcAft>
          <a:spcPct val="0"/>
        </a:spcAft>
        <a:buFont typeface="Arial" panose="020B0604020202020204" pitchFamily="34" charset="0"/>
        <a:buChar char="–"/>
        <a:defRPr sz="1865" kern="1200">
          <a:solidFill>
            <a:schemeClr val="tx1"/>
          </a:solidFill>
          <a:latin typeface="+mn-lt"/>
          <a:ea typeface="微软雅黑" panose="020B0503020204020204" pitchFamily="34" charset="-122"/>
          <a:cs typeface="+mn-cs"/>
        </a:defRPr>
      </a:lvl4pPr>
      <a:lvl5pPr marL="2743200" indent="-304800" algn="l" defTabSz="608965" rtl="0" eaLnBrk="1" fontAlgn="base" hangingPunct="1">
        <a:lnSpc>
          <a:spcPct val="120000"/>
        </a:lnSpc>
        <a:spcBef>
          <a:spcPct val="20000"/>
        </a:spcBef>
        <a:spcAft>
          <a:spcPct val="0"/>
        </a:spcAft>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33521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8000"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6165" algn="l" defTabSz="608965"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6148" name="Rectangle 8"/>
          <p:cNvSpPr>
            <a:spLocks noChangeArrowheads="1"/>
          </p:cNvSpPr>
          <p:nvPr/>
        </p:nvSpPr>
        <p:spPr bwMode="auto">
          <a:xfrm>
            <a:off x="12313164" y="3419284"/>
            <a:ext cx="1813748" cy="1665068"/>
          </a:xfrm>
          <a:prstGeom prst="rect">
            <a:avLst/>
          </a:prstGeom>
          <a:noFill/>
          <a:ln w="9525">
            <a:noFill/>
            <a:miter lim="800000"/>
          </a:ln>
        </p:spPr>
        <p:txBody>
          <a:bodyPr lIns="124573" tIns="62292" rIns="124573" bIns="62292" anchor="b" anchorCtr="1">
            <a:spAutoFit/>
          </a:bodyPr>
          <a:lstStyle/>
          <a:p>
            <a:pPr defTabSz="1245870">
              <a:buFont typeface="Arial" panose="020B0604020202020204" pitchFamily="34" charset="0"/>
              <a:buNone/>
              <a:defRPr/>
            </a:pPr>
            <a:r>
              <a:rPr lang="en-US" altLang="en-US" sz="1200" noProof="1">
                <a:solidFill>
                  <a:srgbClr val="FFFFFF"/>
                </a:solidFill>
                <a:latin typeface="Heiti SC Light"/>
                <a:ea typeface="Heiti SC Light"/>
                <a:cs typeface="Heiti SC Light"/>
              </a:rPr>
              <a:t>Title:</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Type: </a:t>
            </a:r>
            <a:r>
              <a:rPr lang="zh-CN" altLang="en-US" sz="1065" noProof="1">
                <a:solidFill>
                  <a:srgbClr val="FFFFFF"/>
                </a:solidFill>
                <a:latin typeface="Heiti SC Light"/>
                <a:ea typeface="Heiti SC Light"/>
                <a:cs typeface="Heiti SC Light"/>
              </a:rPr>
              <a:t>微软雅黑</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Size：24-32pt</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Color：The ZTE blue </a:t>
            </a:r>
          </a:p>
          <a:p>
            <a:pPr defTabSz="1245870">
              <a:buFont typeface="Arial" panose="020B0604020202020204" pitchFamily="34" charset="0"/>
              <a:buNone/>
              <a:defRPr/>
            </a:pPr>
            <a:endParaRPr lang="en-US" altLang="en-US" sz="1200" noProof="1">
              <a:solidFill>
                <a:srgbClr val="FFFFFF"/>
              </a:solidFill>
              <a:latin typeface="Heiti SC Light"/>
              <a:ea typeface="Heiti SC Light"/>
              <a:cs typeface="Heiti SC Light"/>
            </a:endParaRPr>
          </a:p>
          <a:p>
            <a:pPr defTabSz="1245870">
              <a:buFont typeface="Arial" panose="020B0604020202020204" pitchFamily="34" charset="0"/>
              <a:buNone/>
              <a:defRPr/>
            </a:pPr>
            <a:r>
              <a:rPr lang="en-US" altLang="en-US" sz="1200" noProof="1">
                <a:solidFill>
                  <a:srgbClr val="FFFFFF"/>
                </a:solidFill>
                <a:latin typeface="Heiti SC Light"/>
                <a:ea typeface="Heiti SC Light"/>
                <a:cs typeface="Heiti SC Light"/>
              </a:rPr>
              <a:t>Subtitle:</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Type</a:t>
            </a:r>
            <a:r>
              <a:rPr lang="zh-CN" altLang="en-US" sz="1065" noProof="1">
                <a:solidFill>
                  <a:srgbClr val="FFFFFF"/>
                </a:solidFill>
                <a:latin typeface="Heiti SC Light"/>
                <a:ea typeface="Heiti SC Light"/>
                <a:cs typeface="Heiti SC Light"/>
              </a:rPr>
              <a:t>：微软雅黑</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Size：18pt</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Color: The ZTE green</a:t>
            </a:r>
          </a:p>
        </p:txBody>
      </p:sp>
      <p:sp>
        <p:nvSpPr>
          <p:cNvPr id="6158" name="Slide Number Placeholder 5"/>
          <p:cNvSpPr>
            <a:spLocks noGrp="1" noChangeArrowheads="1"/>
          </p:cNvSpPr>
          <p:nvPr/>
        </p:nvSpPr>
        <p:spPr bwMode="auto">
          <a:xfrm>
            <a:off x="317459" y="6542014"/>
            <a:ext cx="558727" cy="365210"/>
          </a:xfrm>
          <a:prstGeom prst="rect">
            <a:avLst/>
          </a:prstGeom>
          <a:noFill/>
          <a:ln w="9525">
            <a:noFill/>
            <a:miter lim="800000"/>
          </a:ln>
        </p:spPr>
        <p:txBody>
          <a:bodyPr anchor="ctr"/>
          <a:lstStyle/>
          <a:p>
            <a:pPr defTabSz="608965">
              <a:buFont typeface="Arial" panose="020B0604020202020204" pitchFamily="34" charset="0"/>
              <a:buNone/>
              <a:defRPr/>
            </a:pPr>
            <a:fld id="{08058874-FB71-43B4-AABD-6FDF89E2EF74}" type="slidenum">
              <a:rPr lang="en-US" sz="1065">
                <a:solidFill>
                  <a:srgbClr val="404040"/>
                </a:solidFill>
                <a:latin typeface="微软雅黑" panose="020B0503020204020204" pitchFamily="34" charset="-122"/>
                <a:ea typeface="微软雅黑" panose="020B0503020204020204" pitchFamily="34" charset="-122"/>
                <a:cs typeface="Arial" panose="020B0604020202020204" pitchFamily="34" charset="0"/>
              </a:rPr>
              <a:pPr defTabSz="608965">
                <a:buFont typeface="Arial" panose="020B0604020202020204" pitchFamily="34" charset="0"/>
                <a:buNone/>
                <a:defRPr/>
              </a:pPr>
              <a:t>‹#›</a:t>
            </a:fld>
            <a:endParaRPr lang="en-US" sz="1065">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59" name="TextBox 18"/>
          <p:cNvSpPr txBox="1">
            <a:spLocks noChangeArrowheads="1"/>
          </p:cNvSpPr>
          <p:nvPr/>
        </p:nvSpPr>
        <p:spPr bwMode="auto">
          <a:xfrm>
            <a:off x="11083117" y="215950"/>
            <a:ext cx="892271" cy="404800"/>
          </a:xfrm>
          <a:prstGeom prst="rect">
            <a:avLst/>
          </a:prstGeom>
          <a:noFill/>
          <a:ln w="9525">
            <a:noFill/>
            <a:miter lim="800000"/>
          </a:ln>
        </p:spPr>
        <p:txBody>
          <a:bodyPr lIns="0" tIns="0" rIns="0" bIns="0"/>
          <a:lstStyle/>
          <a:p>
            <a:pPr defTabSz="608965">
              <a:buFont typeface="Arial" panose="020B0604020202020204" pitchFamily="34" charset="0"/>
              <a:buNone/>
              <a:defRPr/>
            </a:pPr>
            <a:r>
              <a:rPr lang="zh-CN" altLang="en-US" sz="1335" dirty="0" smtClean="0">
                <a:solidFill>
                  <a:srgbClr val="404040"/>
                </a:solidFill>
                <a:latin typeface="微软雅黑" panose="020B0503020204020204" pitchFamily="34" charset="-122"/>
                <a:ea typeface="Heiti SC Light"/>
                <a:cs typeface="Heiti SC Light"/>
              </a:rPr>
              <a:t>内部公开</a:t>
            </a:r>
            <a:r>
              <a:rPr lang="en-US" sz="1335" b="1" dirty="0" smtClean="0">
                <a:solidFill>
                  <a:srgbClr val="404040"/>
                </a:solidFill>
                <a:latin typeface="微软雅黑" panose="020B0503020204020204" pitchFamily="34" charset="-122"/>
                <a:ea typeface="Heiti SC Light"/>
                <a:cs typeface="Heiti SC Light"/>
              </a:rPr>
              <a:t>▲</a:t>
            </a:r>
            <a:endParaRPr lang="en-US" sz="1335" b="1" dirty="0">
              <a:solidFill>
                <a:srgbClr val="404040"/>
              </a:solidFill>
              <a:latin typeface="微软雅黑" panose="020B0503020204020204" pitchFamily="34" charset="-122"/>
              <a:ea typeface="Heiti SC Light"/>
              <a:cs typeface="Heiti SC Light"/>
            </a:endParaRPr>
          </a:p>
        </p:txBody>
      </p:sp>
      <p:sp>
        <p:nvSpPr>
          <p:cNvPr id="3080" name="标题占位符 1"/>
          <p:cNvSpPr>
            <a:spLocks noGrp="1" noChangeArrowheads="1"/>
          </p:cNvSpPr>
          <p:nvPr>
            <p:ph type="title"/>
          </p:nvPr>
        </p:nvSpPr>
        <p:spPr bwMode="auto">
          <a:xfrm>
            <a:off x="444442" y="455720"/>
            <a:ext cx="11354439" cy="962248"/>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单击此处编辑母版标题样式</a:t>
            </a:r>
          </a:p>
        </p:txBody>
      </p:sp>
      <p:sp>
        <p:nvSpPr>
          <p:cNvPr id="3081" name="文本占位符 2"/>
          <p:cNvSpPr>
            <a:spLocks noGrp="1" noChangeArrowheads="1"/>
          </p:cNvSpPr>
          <p:nvPr>
            <p:ph type="body" idx="1"/>
          </p:nvPr>
        </p:nvSpPr>
        <p:spPr bwMode="auto">
          <a:xfrm>
            <a:off x="478304" y="1600571"/>
            <a:ext cx="11320577" cy="4253898"/>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单击此处编辑母版文本样式</a:t>
            </a:r>
          </a:p>
          <a:p>
            <a:pPr lvl="1"/>
            <a:r>
              <a:rPr lang="zh-CN" dirty="0" smtClean="0"/>
              <a:t>二级</a:t>
            </a:r>
          </a:p>
          <a:p>
            <a:pPr lvl="2"/>
            <a:r>
              <a:rPr lang="zh-CN" dirty="0" smtClean="0"/>
              <a:t>三级</a:t>
            </a:r>
          </a:p>
          <a:p>
            <a:pPr lvl="3"/>
            <a:r>
              <a:rPr lang="zh-CN" dirty="0" smtClean="0"/>
              <a:t>四级</a:t>
            </a:r>
          </a:p>
          <a:p>
            <a:pPr lvl="4"/>
            <a:r>
              <a:rPr lang="zh-CN" dirty="0" smtClean="0"/>
              <a:t>五级</a:t>
            </a:r>
          </a:p>
        </p:txBody>
      </p:sp>
      <p:sp>
        <p:nvSpPr>
          <p:cNvPr id="18" name="TextBox 16"/>
          <p:cNvSpPr txBox="1">
            <a:spLocks noChangeArrowheads="1"/>
          </p:cNvSpPr>
          <p:nvPr/>
        </p:nvSpPr>
        <p:spPr bwMode="auto">
          <a:xfrm>
            <a:off x="6694608" y="6462657"/>
            <a:ext cx="2920620" cy="169902"/>
          </a:xfrm>
          <a:prstGeom prst="rect">
            <a:avLst/>
          </a:prstGeom>
          <a:noFill/>
          <a:ln w="9525" cap="flat" cmpd="sng">
            <a:noFill/>
            <a:bevel/>
          </a:ln>
          <a:effectLst/>
        </p:spPr>
        <p:txBody>
          <a:bodyPr lIns="0" tIns="0" rIns="0" bIns="0"/>
          <a:lstStyle/>
          <a:p>
            <a:pPr defTabSz="608965">
              <a:buFont typeface="Arial" panose="020B0604020202020204" pitchFamily="34" charset="0"/>
              <a:buNone/>
              <a:defRPr/>
            </a:pPr>
            <a:r>
              <a:rPr lang="en-US" sz="800" dirty="0">
                <a:solidFill>
                  <a:srgbClr val="7F7F7F"/>
                </a:solidFill>
                <a:latin typeface="Arial" panose="020B0604020202020204" pitchFamily="34" charset="0"/>
                <a:cs typeface="Arial" panose="020B0604020202020204" pitchFamily="34" charset="0"/>
              </a:rPr>
              <a:t>© ZTE </a:t>
            </a:r>
            <a:r>
              <a:rPr lang="en-US" sz="800" dirty="0" smtClean="0">
                <a:solidFill>
                  <a:srgbClr val="7F7F7F"/>
                </a:solidFill>
                <a:latin typeface="Arial" panose="020B0604020202020204" pitchFamily="34" charset="0"/>
                <a:cs typeface="Arial" panose="020B0604020202020204" pitchFamily="34" charset="0"/>
              </a:rPr>
              <a:t>All </a:t>
            </a:r>
            <a:r>
              <a:rPr lang="en-US" sz="800" dirty="0">
                <a:solidFill>
                  <a:srgbClr val="7F7F7F"/>
                </a:solidFill>
                <a:latin typeface="Arial" panose="020B0604020202020204" pitchFamily="34" charset="0"/>
                <a:cs typeface="Arial" panose="020B0604020202020204" pitchFamily="34" charset="0"/>
              </a:rPr>
              <a:t>rights reserved</a:t>
            </a:r>
          </a:p>
        </p:txBody>
      </p:sp>
      <p:grpSp>
        <p:nvGrpSpPr>
          <p:cNvPr id="2" name="组 5"/>
          <p:cNvGrpSpPr/>
          <p:nvPr/>
        </p:nvGrpSpPr>
        <p:grpSpPr bwMode="auto">
          <a:xfrm>
            <a:off x="12565018" y="5233084"/>
            <a:ext cx="1856074" cy="1757243"/>
            <a:chOff x="0" y="0"/>
            <a:chExt cx="1392554" cy="989008"/>
          </a:xfrm>
        </p:grpSpPr>
        <p:grpSp>
          <p:nvGrpSpPr>
            <p:cNvPr id="3" name="组 6"/>
            <p:cNvGrpSpPr/>
            <p:nvPr userDrawn="1"/>
          </p:nvGrpSpPr>
          <p:grpSpPr bwMode="auto">
            <a:xfrm>
              <a:off x="0" y="0"/>
              <a:ext cx="935250" cy="253805"/>
              <a:chOff x="0" y="0"/>
              <a:chExt cx="935250" cy="253805"/>
            </a:xfrm>
          </p:grpSpPr>
          <p:sp>
            <p:nvSpPr>
              <p:cNvPr id="25" name="矩形 24"/>
              <p:cNvSpPr>
                <a:spLocks noChangeArrowheads="1"/>
              </p:cNvSpPr>
              <p:nvPr userDrawn="1"/>
            </p:nvSpPr>
            <p:spPr bwMode="auto">
              <a:xfrm>
                <a:off x="0" y="0"/>
                <a:ext cx="254058" cy="253805"/>
              </a:xfrm>
              <a:prstGeom prst="rect">
                <a:avLst/>
              </a:prstGeom>
              <a:solidFill>
                <a:srgbClr val="008FD4"/>
              </a:solidFill>
              <a:ln w="9525">
                <a:noFill/>
                <a:miter lim="800000"/>
              </a:ln>
            </p:spPr>
            <p:txBody>
              <a:bodyPr anchor="ct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cs typeface="Arial" panose="020B0604020202020204" pitchFamily="34" charset="0"/>
                </a:endParaRPr>
              </a:p>
            </p:txBody>
          </p:sp>
          <p:sp>
            <p:nvSpPr>
              <p:cNvPr id="26" name="文本框 19"/>
              <p:cNvSpPr txBox="1">
                <a:spLocks noChangeArrowheads="1"/>
              </p:cNvSpPr>
              <p:nvPr userDrawn="1"/>
            </p:nvSpPr>
            <p:spPr bwMode="auto">
              <a:xfrm>
                <a:off x="217537" y="30981"/>
                <a:ext cx="717713" cy="132768"/>
              </a:xfrm>
              <a:prstGeom prst="rect">
                <a:avLst/>
              </a:prstGeom>
              <a:noFill/>
              <a:ln w="9525">
                <a:noFill/>
                <a:miter lim="800000"/>
              </a:ln>
            </p:spPr>
            <p:txBody>
              <a:bodyPr>
                <a:spAutoFit/>
              </a:bodyP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sz="935" i="1" dirty="0" smtClean="0">
                    <a:solidFill>
                      <a:srgbClr val="FFFFFF"/>
                    </a:solidFill>
                    <a:latin typeface="Times" pitchFamily="2" charset="0"/>
                    <a:cs typeface="Arial" panose="020B0604020202020204" pitchFamily="34" charset="0"/>
                  </a:rPr>
                  <a:t>G142, B211</a:t>
                </a:r>
                <a:endParaRPr lang="zh-CN" altLang="en-US" sz="935" i="1" dirty="0">
                  <a:solidFill>
                    <a:srgbClr val="FFFFFF"/>
                  </a:solidFill>
                  <a:latin typeface="Times" pitchFamily="2" charset="0"/>
                  <a:cs typeface="Arial" panose="020B0604020202020204" pitchFamily="34" charset="0"/>
                </a:endParaRPr>
              </a:p>
            </p:txBody>
          </p:sp>
        </p:grpSp>
        <p:grpSp>
          <p:nvGrpSpPr>
            <p:cNvPr id="4" name="组 9"/>
            <p:cNvGrpSpPr/>
            <p:nvPr userDrawn="1"/>
          </p:nvGrpSpPr>
          <p:grpSpPr bwMode="auto">
            <a:xfrm>
              <a:off x="1" y="372963"/>
              <a:ext cx="1198834" cy="254997"/>
              <a:chOff x="1" y="-497"/>
              <a:chExt cx="1198834" cy="254997"/>
            </a:xfrm>
          </p:grpSpPr>
          <p:sp>
            <p:nvSpPr>
              <p:cNvPr id="23" name="矩形 22"/>
              <p:cNvSpPr>
                <a:spLocks noChangeArrowheads="1"/>
              </p:cNvSpPr>
              <p:nvPr userDrawn="1"/>
            </p:nvSpPr>
            <p:spPr bwMode="auto">
              <a:xfrm>
                <a:off x="1" y="-497"/>
                <a:ext cx="254058" cy="254997"/>
              </a:xfrm>
              <a:prstGeom prst="rect">
                <a:avLst/>
              </a:prstGeom>
              <a:solidFill>
                <a:srgbClr val="8CC63E"/>
              </a:solidFill>
              <a:ln w="9525">
                <a:noFill/>
                <a:miter lim="800000"/>
              </a:ln>
            </p:spPr>
            <p:txBody>
              <a:bodyPr anchor="ct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cs typeface="Arial" panose="020B0604020202020204" pitchFamily="34" charset="0"/>
                </a:endParaRPr>
              </a:p>
            </p:txBody>
          </p:sp>
          <p:sp>
            <p:nvSpPr>
              <p:cNvPr id="24" name="文本框 15"/>
              <p:cNvSpPr txBox="1">
                <a:spLocks noChangeArrowheads="1"/>
              </p:cNvSpPr>
              <p:nvPr userDrawn="1"/>
            </p:nvSpPr>
            <p:spPr bwMode="auto">
              <a:xfrm>
                <a:off x="217537" y="30484"/>
                <a:ext cx="981298" cy="132768"/>
              </a:xfrm>
              <a:prstGeom prst="rect">
                <a:avLst/>
              </a:prstGeom>
              <a:noFill/>
              <a:ln w="9525">
                <a:noFill/>
                <a:miter lim="800000"/>
              </a:ln>
            </p:spPr>
            <p:txBody>
              <a:bodyPr>
                <a:spAutoFit/>
              </a:bodyP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sz="935" i="1" dirty="0" smtClean="0">
                    <a:solidFill>
                      <a:srgbClr val="FFFFFF"/>
                    </a:solidFill>
                    <a:latin typeface="Times" pitchFamily="2" charset="0"/>
                    <a:cs typeface="Arial" panose="020B0604020202020204" pitchFamily="34" charset="0"/>
                  </a:rPr>
                  <a:t>R154,G202, B60</a:t>
                </a:r>
                <a:endParaRPr lang="zh-CN" altLang="en-US" sz="935" i="1" dirty="0">
                  <a:solidFill>
                    <a:srgbClr val="FFFFFF"/>
                  </a:solidFill>
                  <a:latin typeface="Times" pitchFamily="2" charset="0"/>
                  <a:cs typeface="Arial" panose="020B0604020202020204" pitchFamily="34" charset="0"/>
                </a:endParaRPr>
              </a:p>
            </p:txBody>
          </p:sp>
        </p:grpSp>
        <p:sp>
          <p:nvSpPr>
            <p:cNvPr id="21" name="矩形 20"/>
            <p:cNvSpPr>
              <a:spLocks noChangeArrowheads="1"/>
            </p:cNvSpPr>
            <p:nvPr userDrawn="1"/>
          </p:nvSpPr>
          <p:spPr bwMode="auto">
            <a:xfrm>
              <a:off x="0" y="735202"/>
              <a:ext cx="254058" cy="253806"/>
            </a:xfrm>
            <a:prstGeom prst="rect">
              <a:avLst/>
            </a:prstGeom>
            <a:solidFill>
              <a:srgbClr val="5ACBF5"/>
            </a:solidFill>
            <a:ln w="9525">
              <a:noFill/>
              <a:miter lim="800000"/>
            </a:ln>
          </p:spPr>
          <p:txBody>
            <a:bodyPr anchor="ct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cs typeface="Arial" panose="020B0604020202020204" pitchFamily="34" charset="0"/>
              </a:endParaRPr>
            </a:p>
          </p:txBody>
        </p:sp>
        <p:sp>
          <p:nvSpPr>
            <p:cNvPr id="22" name="文本框 12"/>
            <p:cNvSpPr txBox="1">
              <a:spLocks noChangeArrowheads="1"/>
            </p:cNvSpPr>
            <p:nvPr userDrawn="1"/>
          </p:nvSpPr>
          <p:spPr bwMode="auto">
            <a:xfrm>
              <a:off x="217537" y="766183"/>
              <a:ext cx="1175017" cy="132768"/>
            </a:xfrm>
            <a:prstGeom prst="rect">
              <a:avLst/>
            </a:prstGeom>
            <a:noFill/>
            <a:ln w="9525">
              <a:noFill/>
              <a:miter lim="800000"/>
            </a:ln>
          </p:spPr>
          <p:txBody>
            <a:bodyPr>
              <a:spAutoFit/>
            </a:bodyP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sz="935" i="1" dirty="0" smtClean="0">
                  <a:solidFill>
                    <a:srgbClr val="FFFFFF"/>
                  </a:solidFill>
                  <a:latin typeface="Times" pitchFamily="2" charset="0"/>
                  <a:cs typeface="Arial" panose="020B0604020202020204" pitchFamily="34" charset="0"/>
                </a:rPr>
                <a:t>R68,G200, </a:t>
              </a:r>
              <a:r>
                <a:rPr lang="en-US" sz="935" i="1" dirty="0">
                  <a:solidFill>
                    <a:srgbClr val="FFFFFF"/>
                  </a:solidFill>
                  <a:latin typeface="Times" pitchFamily="2" charset="0"/>
                  <a:cs typeface="Arial" panose="020B0604020202020204" pitchFamily="34" charset="0"/>
                </a:rPr>
                <a:t>B245</a:t>
              </a:r>
              <a:endParaRPr lang="zh-CN" altLang="en-US" sz="935" i="1" dirty="0">
                <a:solidFill>
                  <a:srgbClr val="FFFFFF"/>
                </a:solidFill>
                <a:latin typeface="Times" pitchFamily="2"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608965" rtl="0" eaLnBrk="0" fontAlgn="base" hangingPunct="0">
        <a:spcBef>
          <a:spcPct val="0"/>
        </a:spcBef>
        <a:spcAft>
          <a:spcPct val="0"/>
        </a:spcAft>
        <a:defRPr sz="3200">
          <a:solidFill>
            <a:schemeClr val="bg2"/>
          </a:solidFill>
          <a:latin typeface="+mj-lt"/>
          <a:ea typeface="+mj-ea"/>
          <a:cs typeface="+mj-cs"/>
        </a:defRPr>
      </a:lvl1pPr>
      <a:lvl2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2pPr>
      <a:lvl3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3pPr>
      <a:lvl4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4pPr>
      <a:lvl5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5pPr>
      <a:lvl6pPr marL="6096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6pPr>
      <a:lvl7pPr marL="12192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7pPr>
      <a:lvl8pPr marL="18288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8pPr>
      <a:lvl9pPr marL="24384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9pPr>
    </p:titleStyle>
    <p:bodyStyle>
      <a:lvl1pPr marL="457200" indent="-457200" algn="l" defTabSz="608965" rtl="0" eaLnBrk="0" fontAlgn="base" hangingPunct="0">
        <a:spcBef>
          <a:spcPct val="20000"/>
        </a:spcBef>
        <a:spcAft>
          <a:spcPct val="0"/>
        </a:spcAft>
        <a:buFont typeface="Arial" panose="020B0604020202020204" pitchFamily="34" charset="0"/>
        <a:buChar char="•"/>
        <a:defRPr sz="2665">
          <a:solidFill>
            <a:schemeClr val="tx1"/>
          </a:solidFill>
          <a:latin typeface="+mn-lt"/>
          <a:ea typeface="+mn-ea"/>
          <a:cs typeface="+mn-cs"/>
        </a:defRPr>
      </a:lvl1pPr>
      <a:lvl2pPr marL="990600" indent="-381000" algn="l" defTabSz="608965" rtl="0" eaLnBrk="0" fontAlgn="base" hangingPunct="0">
        <a:spcBef>
          <a:spcPct val="20000"/>
        </a:spcBef>
        <a:spcAft>
          <a:spcPct val="0"/>
        </a:spcAft>
        <a:buFont typeface="Arial" panose="020B0604020202020204" pitchFamily="34" charset="0"/>
        <a:buChar char="–"/>
        <a:defRPr sz="2665">
          <a:solidFill>
            <a:schemeClr val="tx1"/>
          </a:solidFill>
          <a:latin typeface="+mn-lt"/>
          <a:ea typeface="+mn-ea"/>
        </a:defRPr>
      </a:lvl2pPr>
      <a:lvl3pPr marL="1524000" indent="-304800" algn="l" defTabSz="608965" rtl="0" eaLnBrk="0" fontAlgn="base" hangingPunct="0">
        <a:spcBef>
          <a:spcPct val="20000"/>
        </a:spcBef>
        <a:spcAft>
          <a:spcPct val="0"/>
        </a:spcAft>
        <a:buFont typeface="Arial" panose="020B0604020202020204" pitchFamily="34" charset="0"/>
        <a:buChar char="•"/>
        <a:defRPr sz="2135">
          <a:solidFill>
            <a:schemeClr val="tx1"/>
          </a:solidFill>
          <a:latin typeface="+mn-lt"/>
          <a:ea typeface="+mn-ea"/>
        </a:defRPr>
      </a:lvl3pPr>
      <a:lvl4pPr marL="2133600" indent="-304800" algn="l" defTabSz="608965" rtl="0" eaLnBrk="0" fontAlgn="base" hangingPunct="0">
        <a:spcBef>
          <a:spcPct val="20000"/>
        </a:spcBef>
        <a:spcAft>
          <a:spcPct val="0"/>
        </a:spcAft>
        <a:buFont typeface="Arial" panose="020B0604020202020204" pitchFamily="34" charset="0"/>
        <a:buChar char="–"/>
        <a:defRPr sz="1865">
          <a:solidFill>
            <a:schemeClr val="tx1"/>
          </a:solidFill>
          <a:latin typeface="+mn-lt"/>
          <a:ea typeface="+mn-ea"/>
        </a:defRPr>
      </a:lvl4pPr>
      <a:lvl5pPr marL="2743200" indent="-304800" algn="l" defTabSz="608965"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33521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39617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45713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51809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6148" name="Rectangle 8"/>
          <p:cNvSpPr>
            <a:spLocks noChangeArrowheads="1"/>
          </p:cNvSpPr>
          <p:nvPr/>
        </p:nvSpPr>
        <p:spPr bwMode="auto">
          <a:xfrm>
            <a:off x="12313164" y="3419284"/>
            <a:ext cx="1813748" cy="1665068"/>
          </a:xfrm>
          <a:prstGeom prst="rect">
            <a:avLst/>
          </a:prstGeom>
          <a:noFill/>
          <a:ln w="9525">
            <a:noFill/>
            <a:miter lim="800000"/>
          </a:ln>
        </p:spPr>
        <p:txBody>
          <a:bodyPr lIns="124573" tIns="62292" rIns="124573" bIns="62292" anchor="b" anchorCtr="1">
            <a:spAutoFit/>
          </a:bodyPr>
          <a:lstStyle/>
          <a:p>
            <a:pPr defTabSz="1245870">
              <a:buFont typeface="Arial" panose="020B0604020202020204" pitchFamily="34" charset="0"/>
              <a:buNone/>
              <a:defRPr/>
            </a:pPr>
            <a:r>
              <a:rPr lang="en-US" altLang="en-US" sz="1200" noProof="1">
                <a:solidFill>
                  <a:srgbClr val="FFFFFF"/>
                </a:solidFill>
                <a:latin typeface="Heiti SC Light"/>
                <a:ea typeface="Heiti SC Light"/>
                <a:cs typeface="Heiti SC Light"/>
              </a:rPr>
              <a:t>Title:</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Type: </a:t>
            </a:r>
            <a:r>
              <a:rPr lang="zh-CN" altLang="en-US" sz="1065" noProof="1">
                <a:solidFill>
                  <a:srgbClr val="FFFFFF"/>
                </a:solidFill>
                <a:latin typeface="Heiti SC Light"/>
                <a:ea typeface="Heiti SC Light"/>
                <a:cs typeface="Heiti SC Light"/>
              </a:rPr>
              <a:t>微软雅黑</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Size：24-32pt</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Color：The ZTE blue </a:t>
            </a:r>
          </a:p>
          <a:p>
            <a:pPr defTabSz="1245870">
              <a:buFont typeface="Arial" panose="020B0604020202020204" pitchFamily="34" charset="0"/>
              <a:buNone/>
              <a:defRPr/>
            </a:pPr>
            <a:endParaRPr lang="en-US" altLang="en-US" sz="1200" noProof="1">
              <a:solidFill>
                <a:srgbClr val="FFFFFF"/>
              </a:solidFill>
              <a:latin typeface="Heiti SC Light"/>
              <a:ea typeface="Heiti SC Light"/>
              <a:cs typeface="Heiti SC Light"/>
            </a:endParaRPr>
          </a:p>
          <a:p>
            <a:pPr defTabSz="1245870">
              <a:buFont typeface="Arial" panose="020B0604020202020204" pitchFamily="34" charset="0"/>
              <a:buNone/>
              <a:defRPr/>
            </a:pPr>
            <a:r>
              <a:rPr lang="en-US" altLang="en-US" sz="1200" noProof="1">
                <a:solidFill>
                  <a:srgbClr val="FFFFFF"/>
                </a:solidFill>
                <a:latin typeface="Heiti SC Light"/>
                <a:ea typeface="Heiti SC Light"/>
                <a:cs typeface="Heiti SC Light"/>
              </a:rPr>
              <a:t>Subtitle:</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Type</a:t>
            </a:r>
            <a:r>
              <a:rPr lang="zh-CN" altLang="en-US" sz="1065" noProof="1">
                <a:solidFill>
                  <a:srgbClr val="FFFFFF"/>
                </a:solidFill>
                <a:latin typeface="Heiti SC Light"/>
                <a:ea typeface="Heiti SC Light"/>
                <a:cs typeface="Heiti SC Light"/>
              </a:rPr>
              <a:t>：微软雅黑</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Size：18pt</a:t>
            </a:r>
          </a:p>
          <a:p>
            <a:pPr defTabSz="1245870">
              <a:buFont typeface="Arial" panose="020B0604020202020204" pitchFamily="34" charset="0"/>
              <a:buNone/>
              <a:defRPr/>
            </a:pPr>
            <a:r>
              <a:rPr lang="en-US" altLang="en-US" sz="1065" noProof="1">
                <a:solidFill>
                  <a:srgbClr val="FFFFFF"/>
                </a:solidFill>
                <a:latin typeface="Heiti SC Light"/>
                <a:ea typeface="Heiti SC Light"/>
                <a:cs typeface="Heiti SC Light"/>
              </a:rPr>
              <a:t>Color: The ZTE green</a:t>
            </a:r>
          </a:p>
        </p:txBody>
      </p:sp>
      <p:sp>
        <p:nvSpPr>
          <p:cNvPr id="6158" name="Slide Number Placeholder 5"/>
          <p:cNvSpPr>
            <a:spLocks noGrp="1" noChangeArrowheads="1"/>
          </p:cNvSpPr>
          <p:nvPr/>
        </p:nvSpPr>
        <p:spPr bwMode="auto">
          <a:xfrm>
            <a:off x="317459" y="6542014"/>
            <a:ext cx="558727" cy="365210"/>
          </a:xfrm>
          <a:prstGeom prst="rect">
            <a:avLst/>
          </a:prstGeom>
          <a:noFill/>
          <a:ln w="9525">
            <a:noFill/>
            <a:miter lim="800000"/>
          </a:ln>
        </p:spPr>
        <p:txBody>
          <a:bodyPr anchor="ctr"/>
          <a:lstStyle/>
          <a:p>
            <a:pPr defTabSz="608965">
              <a:buFont typeface="Arial" panose="020B0604020202020204" pitchFamily="34" charset="0"/>
              <a:buNone/>
              <a:defRPr/>
            </a:pPr>
            <a:fld id="{08058874-FB71-43B4-AABD-6FDF89E2EF74}" type="slidenum">
              <a:rPr lang="en-US" sz="1065">
                <a:solidFill>
                  <a:srgbClr val="404040"/>
                </a:solidFill>
                <a:latin typeface="微软雅黑" panose="020B0503020204020204" pitchFamily="34" charset="-122"/>
                <a:ea typeface="微软雅黑" panose="020B0503020204020204" pitchFamily="34" charset="-122"/>
                <a:cs typeface="Arial" panose="020B0604020202020204" pitchFamily="34" charset="0"/>
              </a:rPr>
              <a:pPr defTabSz="608965">
                <a:buFont typeface="Arial" panose="020B0604020202020204" pitchFamily="34" charset="0"/>
                <a:buNone/>
                <a:defRPr/>
              </a:pPr>
              <a:t>‹#›</a:t>
            </a:fld>
            <a:endParaRPr lang="en-US" sz="1065">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59" name="TextBox 18"/>
          <p:cNvSpPr txBox="1">
            <a:spLocks noChangeArrowheads="1"/>
          </p:cNvSpPr>
          <p:nvPr/>
        </p:nvSpPr>
        <p:spPr bwMode="auto">
          <a:xfrm>
            <a:off x="11083117" y="215950"/>
            <a:ext cx="892271" cy="404800"/>
          </a:xfrm>
          <a:prstGeom prst="rect">
            <a:avLst/>
          </a:prstGeom>
          <a:noFill/>
          <a:ln w="9525">
            <a:noFill/>
            <a:miter lim="800000"/>
          </a:ln>
        </p:spPr>
        <p:txBody>
          <a:bodyPr lIns="0" tIns="0" rIns="0" bIns="0"/>
          <a:lstStyle/>
          <a:p>
            <a:pPr defTabSz="608965">
              <a:buFont typeface="Arial" panose="020B0604020202020204" pitchFamily="34" charset="0"/>
              <a:buNone/>
              <a:defRPr/>
            </a:pPr>
            <a:r>
              <a:rPr lang="zh-CN" altLang="en-US" sz="1335" dirty="0" smtClean="0">
                <a:solidFill>
                  <a:srgbClr val="404040"/>
                </a:solidFill>
                <a:latin typeface="微软雅黑" panose="020B0503020204020204" pitchFamily="34" charset="-122"/>
                <a:ea typeface="Heiti SC Light"/>
                <a:cs typeface="Heiti SC Light"/>
              </a:rPr>
              <a:t>内部公开</a:t>
            </a:r>
            <a:r>
              <a:rPr lang="en-US" sz="1335" b="1" dirty="0" smtClean="0">
                <a:solidFill>
                  <a:srgbClr val="404040"/>
                </a:solidFill>
                <a:latin typeface="微软雅黑" panose="020B0503020204020204" pitchFamily="34" charset="-122"/>
                <a:ea typeface="Heiti SC Light"/>
                <a:cs typeface="Heiti SC Light"/>
              </a:rPr>
              <a:t>▲</a:t>
            </a:r>
            <a:endParaRPr lang="en-US" sz="1335" b="1" dirty="0">
              <a:solidFill>
                <a:srgbClr val="404040"/>
              </a:solidFill>
              <a:latin typeface="微软雅黑" panose="020B0503020204020204" pitchFamily="34" charset="-122"/>
              <a:ea typeface="Heiti SC Light"/>
              <a:cs typeface="Heiti SC Light"/>
            </a:endParaRPr>
          </a:p>
        </p:txBody>
      </p:sp>
      <p:sp>
        <p:nvSpPr>
          <p:cNvPr id="3080" name="标题占位符 1"/>
          <p:cNvSpPr>
            <a:spLocks noGrp="1" noChangeArrowheads="1"/>
          </p:cNvSpPr>
          <p:nvPr>
            <p:ph type="title"/>
          </p:nvPr>
        </p:nvSpPr>
        <p:spPr bwMode="auto">
          <a:xfrm>
            <a:off x="444442" y="455720"/>
            <a:ext cx="11354439" cy="962248"/>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单击此处编辑母版标题样式</a:t>
            </a:r>
          </a:p>
        </p:txBody>
      </p:sp>
      <p:sp>
        <p:nvSpPr>
          <p:cNvPr id="3081" name="文本占位符 2"/>
          <p:cNvSpPr>
            <a:spLocks noGrp="1" noChangeArrowheads="1"/>
          </p:cNvSpPr>
          <p:nvPr>
            <p:ph type="body" idx="1"/>
          </p:nvPr>
        </p:nvSpPr>
        <p:spPr bwMode="auto">
          <a:xfrm>
            <a:off x="478304" y="1600571"/>
            <a:ext cx="11320577" cy="4253898"/>
          </a:xfrm>
          <a:prstGeom prst="rect">
            <a:avLst/>
          </a:prstGeom>
          <a:noFill/>
          <a:ln w="9525">
            <a:noFill/>
            <a:miter lim="800000"/>
          </a:ln>
        </p:spPr>
        <p:txBody>
          <a:bodyPr vert="horz" wrap="square" lIns="0" tIns="0" rIns="0" bIns="0" numCol="1" anchor="t" anchorCtr="0" compatLnSpc="1"/>
          <a:lstStyle/>
          <a:p>
            <a:pPr lvl="0"/>
            <a:r>
              <a:rPr lang="zh-CN" dirty="0" smtClean="0"/>
              <a:t>单击此处编辑母版文本样式</a:t>
            </a:r>
          </a:p>
          <a:p>
            <a:pPr lvl="1"/>
            <a:r>
              <a:rPr lang="zh-CN" dirty="0" smtClean="0"/>
              <a:t>二级</a:t>
            </a:r>
          </a:p>
          <a:p>
            <a:pPr lvl="2"/>
            <a:r>
              <a:rPr lang="zh-CN" dirty="0" smtClean="0"/>
              <a:t>三级</a:t>
            </a:r>
          </a:p>
          <a:p>
            <a:pPr lvl="3"/>
            <a:r>
              <a:rPr lang="zh-CN" dirty="0" smtClean="0"/>
              <a:t>四级</a:t>
            </a:r>
          </a:p>
          <a:p>
            <a:pPr lvl="4"/>
            <a:r>
              <a:rPr lang="zh-CN" dirty="0" smtClean="0"/>
              <a:t>五级</a:t>
            </a:r>
          </a:p>
        </p:txBody>
      </p:sp>
      <p:sp>
        <p:nvSpPr>
          <p:cNvPr id="18" name="TextBox 16"/>
          <p:cNvSpPr txBox="1">
            <a:spLocks noChangeArrowheads="1"/>
          </p:cNvSpPr>
          <p:nvPr/>
        </p:nvSpPr>
        <p:spPr bwMode="auto">
          <a:xfrm>
            <a:off x="6694608" y="6462657"/>
            <a:ext cx="2920620" cy="169902"/>
          </a:xfrm>
          <a:prstGeom prst="rect">
            <a:avLst/>
          </a:prstGeom>
          <a:noFill/>
          <a:ln w="9525" cap="flat" cmpd="sng">
            <a:noFill/>
            <a:bevel/>
          </a:ln>
          <a:effectLst/>
        </p:spPr>
        <p:txBody>
          <a:bodyPr lIns="0" tIns="0" rIns="0" bIns="0"/>
          <a:lstStyle/>
          <a:p>
            <a:pPr defTabSz="608965">
              <a:buFont typeface="Arial" panose="020B0604020202020204" pitchFamily="34" charset="0"/>
              <a:buNone/>
              <a:defRPr/>
            </a:pPr>
            <a:r>
              <a:rPr lang="en-US" sz="800" dirty="0">
                <a:solidFill>
                  <a:srgbClr val="7F7F7F"/>
                </a:solidFill>
                <a:latin typeface="Arial" panose="020B0604020202020204" pitchFamily="34" charset="0"/>
                <a:cs typeface="Arial" panose="020B0604020202020204" pitchFamily="34" charset="0"/>
              </a:rPr>
              <a:t>© ZTE </a:t>
            </a:r>
            <a:r>
              <a:rPr lang="en-US" sz="800" dirty="0" smtClean="0">
                <a:solidFill>
                  <a:srgbClr val="7F7F7F"/>
                </a:solidFill>
                <a:latin typeface="Arial" panose="020B0604020202020204" pitchFamily="34" charset="0"/>
                <a:cs typeface="Arial" panose="020B0604020202020204" pitchFamily="34" charset="0"/>
              </a:rPr>
              <a:t>All </a:t>
            </a:r>
            <a:r>
              <a:rPr lang="en-US" sz="800" dirty="0">
                <a:solidFill>
                  <a:srgbClr val="7F7F7F"/>
                </a:solidFill>
                <a:latin typeface="Arial" panose="020B0604020202020204" pitchFamily="34" charset="0"/>
                <a:cs typeface="Arial" panose="020B0604020202020204" pitchFamily="34" charset="0"/>
              </a:rPr>
              <a:t>rights reserved</a:t>
            </a:r>
          </a:p>
        </p:txBody>
      </p:sp>
      <p:grpSp>
        <p:nvGrpSpPr>
          <p:cNvPr id="2" name="组 5"/>
          <p:cNvGrpSpPr/>
          <p:nvPr/>
        </p:nvGrpSpPr>
        <p:grpSpPr bwMode="auto">
          <a:xfrm>
            <a:off x="12565018" y="5233084"/>
            <a:ext cx="1856074" cy="1757243"/>
            <a:chOff x="0" y="0"/>
            <a:chExt cx="1392554" cy="989008"/>
          </a:xfrm>
        </p:grpSpPr>
        <p:grpSp>
          <p:nvGrpSpPr>
            <p:cNvPr id="3" name="组 6"/>
            <p:cNvGrpSpPr/>
            <p:nvPr userDrawn="1"/>
          </p:nvGrpSpPr>
          <p:grpSpPr bwMode="auto">
            <a:xfrm>
              <a:off x="0" y="0"/>
              <a:ext cx="935250" cy="253805"/>
              <a:chOff x="0" y="0"/>
              <a:chExt cx="935250" cy="253805"/>
            </a:xfrm>
          </p:grpSpPr>
          <p:sp>
            <p:nvSpPr>
              <p:cNvPr id="25" name="矩形 24"/>
              <p:cNvSpPr>
                <a:spLocks noChangeArrowheads="1"/>
              </p:cNvSpPr>
              <p:nvPr userDrawn="1"/>
            </p:nvSpPr>
            <p:spPr bwMode="auto">
              <a:xfrm>
                <a:off x="0" y="0"/>
                <a:ext cx="254058" cy="253805"/>
              </a:xfrm>
              <a:prstGeom prst="rect">
                <a:avLst/>
              </a:prstGeom>
              <a:solidFill>
                <a:srgbClr val="008FD4"/>
              </a:solidFill>
              <a:ln w="9525">
                <a:noFill/>
                <a:miter lim="800000"/>
              </a:ln>
            </p:spPr>
            <p:txBody>
              <a:bodyPr anchor="ct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cs typeface="Arial" panose="020B0604020202020204" pitchFamily="34" charset="0"/>
                </a:endParaRPr>
              </a:p>
            </p:txBody>
          </p:sp>
          <p:sp>
            <p:nvSpPr>
              <p:cNvPr id="26" name="文本框 19"/>
              <p:cNvSpPr txBox="1">
                <a:spLocks noChangeArrowheads="1"/>
              </p:cNvSpPr>
              <p:nvPr userDrawn="1"/>
            </p:nvSpPr>
            <p:spPr bwMode="auto">
              <a:xfrm>
                <a:off x="217537" y="30981"/>
                <a:ext cx="717713" cy="132768"/>
              </a:xfrm>
              <a:prstGeom prst="rect">
                <a:avLst/>
              </a:prstGeom>
              <a:noFill/>
              <a:ln w="9525">
                <a:noFill/>
                <a:miter lim="800000"/>
              </a:ln>
            </p:spPr>
            <p:txBody>
              <a:bodyPr>
                <a:spAutoFit/>
              </a:bodyP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sz="935" i="1" dirty="0" smtClean="0">
                    <a:solidFill>
                      <a:srgbClr val="FFFFFF"/>
                    </a:solidFill>
                    <a:latin typeface="Times" pitchFamily="2" charset="0"/>
                    <a:cs typeface="Arial" panose="020B0604020202020204" pitchFamily="34" charset="0"/>
                  </a:rPr>
                  <a:t>G142, B211</a:t>
                </a:r>
                <a:endParaRPr lang="zh-CN" altLang="en-US" sz="935" i="1" dirty="0">
                  <a:solidFill>
                    <a:srgbClr val="FFFFFF"/>
                  </a:solidFill>
                  <a:latin typeface="Times" pitchFamily="2" charset="0"/>
                  <a:cs typeface="Arial" panose="020B0604020202020204" pitchFamily="34" charset="0"/>
                </a:endParaRPr>
              </a:p>
            </p:txBody>
          </p:sp>
        </p:grpSp>
        <p:grpSp>
          <p:nvGrpSpPr>
            <p:cNvPr id="4" name="组 9"/>
            <p:cNvGrpSpPr/>
            <p:nvPr userDrawn="1"/>
          </p:nvGrpSpPr>
          <p:grpSpPr bwMode="auto">
            <a:xfrm>
              <a:off x="1" y="372963"/>
              <a:ext cx="1198834" cy="254997"/>
              <a:chOff x="1" y="-497"/>
              <a:chExt cx="1198834" cy="254997"/>
            </a:xfrm>
          </p:grpSpPr>
          <p:sp>
            <p:nvSpPr>
              <p:cNvPr id="23" name="矩形 22"/>
              <p:cNvSpPr>
                <a:spLocks noChangeArrowheads="1"/>
              </p:cNvSpPr>
              <p:nvPr userDrawn="1"/>
            </p:nvSpPr>
            <p:spPr bwMode="auto">
              <a:xfrm>
                <a:off x="1" y="-497"/>
                <a:ext cx="254058" cy="254997"/>
              </a:xfrm>
              <a:prstGeom prst="rect">
                <a:avLst/>
              </a:prstGeom>
              <a:solidFill>
                <a:srgbClr val="8CC63E"/>
              </a:solidFill>
              <a:ln w="9525">
                <a:noFill/>
                <a:miter lim="800000"/>
              </a:ln>
            </p:spPr>
            <p:txBody>
              <a:bodyPr anchor="ct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cs typeface="Arial" panose="020B0604020202020204" pitchFamily="34" charset="0"/>
                </a:endParaRPr>
              </a:p>
            </p:txBody>
          </p:sp>
          <p:sp>
            <p:nvSpPr>
              <p:cNvPr id="24" name="文本框 15"/>
              <p:cNvSpPr txBox="1">
                <a:spLocks noChangeArrowheads="1"/>
              </p:cNvSpPr>
              <p:nvPr userDrawn="1"/>
            </p:nvSpPr>
            <p:spPr bwMode="auto">
              <a:xfrm>
                <a:off x="217537" y="30484"/>
                <a:ext cx="981298" cy="132768"/>
              </a:xfrm>
              <a:prstGeom prst="rect">
                <a:avLst/>
              </a:prstGeom>
              <a:noFill/>
              <a:ln w="9525">
                <a:noFill/>
                <a:miter lim="800000"/>
              </a:ln>
            </p:spPr>
            <p:txBody>
              <a:bodyPr>
                <a:spAutoFit/>
              </a:bodyP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sz="935" i="1" dirty="0" smtClean="0">
                    <a:solidFill>
                      <a:srgbClr val="FFFFFF"/>
                    </a:solidFill>
                    <a:latin typeface="Times" pitchFamily="2" charset="0"/>
                    <a:cs typeface="Arial" panose="020B0604020202020204" pitchFamily="34" charset="0"/>
                  </a:rPr>
                  <a:t>R154,G202, B60</a:t>
                </a:r>
                <a:endParaRPr lang="zh-CN" altLang="en-US" sz="935" i="1" dirty="0">
                  <a:solidFill>
                    <a:srgbClr val="FFFFFF"/>
                  </a:solidFill>
                  <a:latin typeface="Times" pitchFamily="2" charset="0"/>
                  <a:cs typeface="Arial" panose="020B0604020202020204" pitchFamily="34" charset="0"/>
                </a:endParaRPr>
              </a:p>
            </p:txBody>
          </p:sp>
        </p:grpSp>
        <p:sp>
          <p:nvSpPr>
            <p:cNvPr id="21" name="矩形 20"/>
            <p:cNvSpPr>
              <a:spLocks noChangeArrowheads="1"/>
            </p:cNvSpPr>
            <p:nvPr userDrawn="1"/>
          </p:nvSpPr>
          <p:spPr bwMode="auto">
            <a:xfrm>
              <a:off x="0" y="735202"/>
              <a:ext cx="254058" cy="253806"/>
            </a:xfrm>
            <a:prstGeom prst="rect">
              <a:avLst/>
            </a:prstGeom>
            <a:solidFill>
              <a:srgbClr val="5ACBF5"/>
            </a:solidFill>
            <a:ln w="9525">
              <a:noFill/>
              <a:miter lim="800000"/>
            </a:ln>
          </p:spPr>
          <p:txBody>
            <a:bodyPr anchor="ct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cs typeface="Arial" panose="020B0604020202020204" pitchFamily="34" charset="0"/>
              </a:endParaRPr>
            </a:p>
          </p:txBody>
        </p:sp>
        <p:sp>
          <p:nvSpPr>
            <p:cNvPr id="22" name="文本框 12"/>
            <p:cNvSpPr txBox="1">
              <a:spLocks noChangeArrowheads="1"/>
            </p:cNvSpPr>
            <p:nvPr userDrawn="1"/>
          </p:nvSpPr>
          <p:spPr bwMode="auto">
            <a:xfrm>
              <a:off x="217537" y="766183"/>
              <a:ext cx="1175017" cy="132768"/>
            </a:xfrm>
            <a:prstGeom prst="rect">
              <a:avLst/>
            </a:prstGeom>
            <a:noFill/>
            <a:ln w="9525">
              <a:noFill/>
              <a:miter lim="800000"/>
            </a:ln>
          </p:spPr>
          <p:txBody>
            <a:bodyPr>
              <a:spAutoFit/>
            </a:bodyPr>
            <a:lstStyle>
              <a:defPPr>
                <a:defRPr lang="zh-CN"/>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sz="935" i="1" dirty="0" smtClean="0">
                  <a:solidFill>
                    <a:srgbClr val="FFFFFF"/>
                  </a:solidFill>
                  <a:latin typeface="Times" pitchFamily="2" charset="0"/>
                  <a:cs typeface="Arial" panose="020B0604020202020204" pitchFamily="34" charset="0"/>
                </a:rPr>
                <a:t>R68,G200, </a:t>
              </a:r>
              <a:r>
                <a:rPr lang="en-US" sz="935" i="1" dirty="0">
                  <a:solidFill>
                    <a:srgbClr val="FFFFFF"/>
                  </a:solidFill>
                  <a:latin typeface="Times" pitchFamily="2" charset="0"/>
                  <a:cs typeface="Arial" panose="020B0604020202020204" pitchFamily="34" charset="0"/>
                </a:rPr>
                <a:t>B245</a:t>
              </a:r>
              <a:endParaRPr lang="zh-CN" altLang="en-US" sz="935" i="1" dirty="0">
                <a:solidFill>
                  <a:srgbClr val="FFFFFF"/>
                </a:solidFill>
                <a:latin typeface="Times" pitchFamily="2"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xStyles>
    <p:titleStyle>
      <a:lvl1pPr algn="l" defTabSz="608965" rtl="0" eaLnBrk="0" fontAlgn="base" hangingPunct="0">
        <a:spcBef>
          <a:spcPct val="0"/>
        </a:spcBef>
        <a:spcAft>
          <a:spcPct val="0"/>
        </a:spcAft>
        <a:defRPr sz="3200">
          <a:solidFill>
            <a:schemeClr val="bg2"/>
          </a:solidFill>
          <a:latin typeface="+mj-lt"/>
          <a:ea typeface="+mj-ea"/>
          <a:cs typeface="+mj-cs"/>
        </a:defRPr>
      </a:lvl1pPr>
      <a:lvl2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2pPr>
      <a:lvl3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3pPr>
      <a:lvl4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4pPr>
      <a:lvl5pPr algn="l" defTabSz="608965" rtl="0" eaLnBrk="0" fontAlgn="base" hangingPunct="0">
        <a:spcBef>
          <a:spcPct val="0"/>
        </a:spcBef>
        <a:spcAft>
          <a:spcPct val="0"/>
        </a:spcAft>
        <a:defRPr sz="3200">
          <a:solidFill>
            <a:schemeClr val="tx1"/>
          </a:solidFill>
          <a:latin typeface="Calibri" panose="020F0502020204030204" pitchFamily="34" charset="0"/>
          <a:ea typeface="微软雅黑" panose="020B0503020204020204" pitchFamily="34" charset="-122"/>
        </a:defRPr>
      </a:lvl5pPr>
      <a:lvl6pPr marL="6096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6pPr>
      <a:lvl7pPr marL="12192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7pPr>
      <a:lvl8pPr marL="18288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8pPr>
      <a:lvl9pPr marL="24384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9pPr>
    </p:titleStyle>
    <p:bodyStyle>
      <a:lvl1pPr marL="457200" indent="-457200" algn="l" defTabSz="608965" rtl="0" eaLnBrk="0" fontAlgn="base" hangingPunct="0">
        <a:spcBef>
          <a:spcPct val="20000"/>
        </a:spcBef>
        <a:spcAft>
          <a:spcPct val="0"/>
        </a:spcAft>
        <a:buFont typeface="Arial" panose="020B0604020202020204" pitchFamily="34" charset="0"/>
        <a:buChar char="•"/>
        <a:defRPr sz="2665">
          <a:solidFill>
            <a:schemeClr val="tx1"/>
          </a:solidFill>
          <a:latin typeface="+mn-lt"/>
          <a:ea typeface="+mn-ea"/>
          <a:cs typeface="+mn-cs"/>
        </a:defRPr>
      </a:lvl1pPr>
      <a:lvl2pPr marL="990600" indent="-381000" algn="l" defTabSz="608965" rtl="0" eaLnBrk="0" fontAlgn="base" hangingPunct="0">
        <a:spcBef>
          <a:spcPct val="20000"/>
        </a:spcBef>
        <a:spcAft>
          <a:spcPct val="0"/>
        </a:spcAft>
        <a:buFont typeface="Arial" panose="020B0604020202020204" pitchFamily="34" charset="0"/>
        <a:buChar char="–"/>
        <a:defRPr sz="2665">
          <a:solidFill>
            <a:schemeClr val="tx1"/>
          </a:solidFill>
          <a:latin typeface="+mn-lt"/>
          <a:ea typeface="+mn-ea"/>
        </a:defRPr>
      </a:lvl2pPr>
      <a:lvl3pPr marL="1524000" indent="-304800" algn="l" defTabSz="608965" rtl="0" eaLnBrk="0" fontAlgn="base" hangingPunct="0">
        <a:spcBef>
          <a:spcPct val="20000"/>
        </a:spcBef>
        <a:spcAft>
          <a:spcPct val="0"/>
        </a:spcAft>
        <a:buFont typeface="Arial" panose="020B0604020202020204" pitchFamily="34" charset="0"/>
        <a:buChar char="•"/>
        <a:defRPr sz="2135">
          <a:solidFill>
            <a:schemeClr val="tx1"/>
          </a:solidFill>
          <a:latin typeface="+mn-lt"/>
          <a:ea typeface="+mn-ea"/>
        </a:defRPr>
      </a:lvl3pPr>
      <a:lvl4pPr marL="2133600" indent="-304800" algn="l" defTabSz="608965" rtl="0" eaLnBrk="0" fontAlgn="base" hangingPunct="0">
        <a:spcBef>
          <a:spcPct val="20000"/>
        </a:spcBef>
        <a:spcAft>
          <a:spcPct val="0"/>
        </a:spcAft>
        <a:buFont typeface="Arial" panose="020B0604020202020204" pitchFamily="34" charset="0"/>
        <a:buChar char="–"/>
        <a:defRPr sz="1865">
          <a:solidFill>
            <a:schemeClr val="tx1"/>
          </a:solidFill>
          <a:latin typeface="+mn-lt"/>
          <a:ea typeface="+mn-ea"/>
        </a:defRPr>
      </a:lvl4pPr>
      <a:lvl5pPr marL="2743200" indent="-304800" algn="l" defTabSz="608965"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33521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39617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45713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5180965" indent="-304800" algn="l" defTabSz="608965"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ZTE-PPT-16x9-03"/>
          <p:cNvPicPr>
            <a:picLocks noChangeAspect="1" noChangeArrowheads="1"/>
          </p:cNvPicPr>
          <p:nvPr/>
        </p:nvPicPr>
        <p:blipFill>
          <a:blip r:embed="rId6" cstate="print"/>
          <a:srcRect/>
          <a:stretch>
            <a:fillRect/>
          </a:stretch>
        </p:blipFill>
        <p:spPr bwMode="auto">
          <a:xfrm>
            <a:off x="0" y="0"/>
            <a:ext cx="12190413" cy="6859588"/>
          </a:xfrm>
          <a:prstGeom prst="rect">
            <a:avLst/>
          </a:prstGeom>
          <a:noFill/>
          <a:ln w="9525">
            <a:noFill/>
            <a:miter lim="800000"/>
            <a:headEnd/>
            <a:tailEnd/>
          </a:ln>
        </p:spPr>
      </p:pic>
      <p:sp>
        <p:nvSpPr>
          <p:cNvPr id="4099" name="Rectangle 8"/>
          <p:cNvSpPr>
            <a:spLocks noChangeArrowheads="1"/>
          </p:cNvSpPr>
          <p:nvPr/>
        </p:nvSpPr>
        <p:spPr bwMode="auto">
          <a:xfrm>
            <a:off x="12313164" y="3436147"/>
            <a:ext cx="1813748" cy="1695473"/>
          </a:xfrm>
          <a:prstGeom prst="rect">
            <a:avLst/>
          </a:prstGeom>
          <a:noFill/>
          <a:ln w="9525">
            <a:noFill/>
            <a:miter lim="800000"/>
          </a:ln>
        </p:spPr>
        <p:txBody>
          <a:bodyPr lIns="124586" tIns="62298" rIns="124586" bIns="62298" anchor="b" anchorCtr="1">
            <a:spAutoFit/>
          </a:bodyPr>
          <a:lstStyle/>
          <a:p>
            <a:pPr defTabSz="1246505"/>
            <a:r>
              <a:rPr lang="en-US" altLang="en-US" sz="1200" noProof="1">
                <a:solidFill>
                  <a:schemeClr val="bg1"/>
                </a:solidFill>
                <a:latin typeface="Arial" panose="020B0604020202020204" pitchFamily="34" charset="0"/>
                <a:ea typeface="Heiti SC Light"/>
                <a:cs typeface="Heiti SC Light"/>
              </a:rPr>
              <a:t>Title:</a:t>
            </a:r>
          </a:p>
          <a:p>
            <a:pPr defTabSz="1246505"/>
            <a:r>
              <a:rPr lang="en-US" altLang="en-US" sz="1100" noProof="1">
                <a:solidFill>
                  <a:schemeClr val="bg1"/>
                </a:solidFill>
                <a:latin typeface="Arial" panose="020B0604020202020204" pitchFamily="34" charset="0"/>
                <a:ea typeface="Heiti SC Light"/>
                <a:cs typeface="Heiti SC Light"/>
              </a:rPr>
              <a:t>Type: </a:t>
            </a:r>
            <a:r>
              <a:rPr lang="en-US" altLang="en-US" sz="1100" noProof="1">
                <a:solidFill>
                  <a:schemeClr val="bg1"/>
                </a:solidFill>
                <a:latin typeface="Arial" panose="020B0604020202020204" pitchFamily="34" charset="0"/>
                <a:ea typeface="MS PGothic" panose="020B0600070205080204" pitchFamily="34" charset="-128"/>
              </a:rPr>
              <a:t>Arial</a:t>
            </a:r>
            <a:endParaRPr lang="en-US" sz="1100">
              <a:solidFill>
                <a:schemeClr val="bg1"/>
              </a:solidFill>
              <a:latin typeface="Arial" panose="020B0604020202020204" pitchFamily="34" charset="0"/>
            </a:endParaRPr>
          </a:p>
          <a:p>
            <a:pPr defTabSz="1246505"/>
            <a:r>
              <a:rPr lang="en-US" altLang="en-US" sz="1100" noProof="1">
                <a:solidFill>
                  <a:schemeClr val="bg1"/>
                </a:solidFill>
                <a:latin typeface="Arial" panose="020B0604020202020204" pitchFamily="34" charset="0"/>
                <a:ea typeface="Heiti SC Light"/>
                <a:cs typeface="Heiti SC Light"/>
              </a:rPr>
              <a:t>Size：22-24pt</a:t>
            </a:r>
          </a:p>
          <a:p>
            <a:pPr defTabSz="1246505"/>
            <a:r>
              <a:rPr lang="en-US" altLang="en-US" sz="1100" noProof="1">
                <a:solidFill>
                  <a:schemeClr val="bg1"/>
                </a:solidFill>
                <a:latin typeface="Arial" panose="020B0604020202020204" pitchFamily="34" charset="0"/>
                <a:ea typeface="Heiti SC Light"/>
                <a:cs typeface="Heiti SC Light"/>
              </a:rPr>
              <a:t>Color：The ZTE blue </a:t>
            </a:r>
          </a:p>
          <a:p>
            <a:pPr defTabSz="1246505"/>
            <a:endParaRPr lang="en-US" altLang="en-US" sz="1200" noProof="1">
              <a:solidFill>
                <a:schemeClr val="bg1"/>
              </a:solidFill>
              <a:latin typeface="Arial" panose="020B0604020202020204" pitchFamily="34" charset="0"/>
              <a:ea typeface="Heiti SC Light"/>
              <a:cs typeface="Heiti SC Light"/>
            </a:endParaRPr>
          </a:p>
          <a:p>
            <a:pPr defTabSz="1246505"/>
            <a:r>
              <a:rPr lang="en-US" altLang="en-US" sz="1200" noProof="1">
                <a:solidFill>
                  <a:schemeClr val="bg1"/>
                </a:solidFill>
                <a:latin typeface="Arial" panose="020B0604020202020204" pitchFamily="34" charset="0"/>
                <a:ea typeface="Heiti SC Light"/>
                <a:cs typeface="Heiti SC Light"/>
              </a:rPr>
              <a:t>Subtitle:</a:t>
            </a:r>
          </a:p>
          <a:p>
            <a:pPr defTabSz="1246505"/>
            <a:r>
              <a:rPr lang="en-US" altLang="en-US" sz="1100" noProof="1">
                <a:solidFill>
                  <a:schemeClr val="bg1"/>
                </a:solidFill>
                <a:latin typeface="Arial" panose="020B0604020202020204" pitchFamily="34" charset="0"/>
                <a:ea typeface="Heiti SC Light"/>
                <a:cs typeface="Heiti SC Light"/>
              </a:rPr>
              <a:t>Type：</a:t>
            </a:r>
            <a:r>
              <a:rPr lang="en-US" altLang="en-US" sz="1100" noProof="1">
                <a:solidFill>
                  <a:schemeClr val="bg1"/>
                </a:solidFill>
                <a:latin typeface="Arial" panose="020B0604020202020204" pitchFamily="34" charset="0"/>
                <a:ea typeface="MS PGothic" panose="020B0600070205080204" pitchFamily="34" charset="-128"/>
              </a:rPr>
              <a:t>Arial</a:t>
            </a:r>
            <a:endParaRPr lang="en-US" sz="1100">
              <a:solidFill>
                <a:schemeClr val="bg1"/>
              </a:solidFill>
              <a:latin typeface="Arial" panose="020B0604020202020204" pitchFamily="34" charset="0"/>
            </a:endParaRPr>
          </a:p>
          <a:p>
            <a:pPr defTabSz="1246505"/>
            <a:r>
              <a:rPr lang="en-US" altLang="en-US" sz="1100" noProof="1">
                <a:solidFill>
                  <a:schemeClr val="bg1"/>
                </a:solidFill>
                <a:latin typeface="Arial" panose="020B0604020202020204" pitchFamily="34" charset="0"/>
                <a:ea typeface="Heiti SC Light"/>
                <a:cs typeface="Heiti SC Light"/>
              </a:rPr>
              <a:t>Size：14-18pt</a:t>
            </a:r>
          </a:p>
          <a:p>
            <a:pPr defTabSz="1246505"/>
            <a:r>
              <a:rPr lang="en-US" altLang="en-US" sz="1100" noProof="1">
                <a:solidFill>
                  <a:schemeClr val="bg1"/>
                </a:solidFill>
                <a:latin typeface="Arial" panose="020B0604020202020204" pitchFamily="34" charset="0"/>
                <a:ea typeface="Heiti SC Light"/>
                <a:cs typeface="Heiti SC Light"/>
              </a:rPr>
              <a:t>Color: The ZTE green</a:t>
            </a:r>
          </a:p>
        </p:txBody>
      </p:sp>
      <p:grpSp>
        <p:nvGrpSpPr>
          <p:cNvPr id="2" name="组 5"/>
          <p:cNvGrpSpPr/>
          <p:nvPr/>
        </p:nvGrpSpPr>
        <p:grpSpPr bwMode="auto">
          <a:xfrm>
            <a:off x="12484593" y="5136223"/>
            <a:ext cx="1856074" cy="1318989"/>
            <a:chOff x="0" y="0"/>
            <a:chExt cx="1392554" cy="989008"/>
          </a:xfrm>
        </p:grpSpPr>
        <p:grpSp>
          <p:nvGrpSpPr>
            <p:cNvPr id="3" name="组 6"/>
            <p:cNvGrpSpPr/>
            <p:nvPr/>
          </p:nvGrpSpPr>
          <p:grpSpPr bwMode="auto">
            <a:xfrm>
              <a:off x="0" y="0"/>
              <a:ext cx="935158" cy="254390"/>
              <a:chOff x="0" y="0"/>
              <a:chExt cx="935158" cy="254390"/>
            </a:xfrm>
          </p:grpSpPr>
          <p:sp>
            <p:nvSpPr>
              <p:cNvPr id="4102" name="矩形 18"/>
              <p:cNvSpPr>
                <a:spLocks noChangeArrowheads="1"/>
              </p:cNvSpPr>
              <p:nvPr/>
            </p:nvSpPr>
            <p:spPr bwMode="auto">
              <a:xfrm>
                <a:off x="0" y="0"/>
                <a:ext cx="254390" cy="254390"/>
              </a:xfrm>
              <a:prstGeom prst="rect">
                <a:avLst/>
              </a:prstGeom>
              <a:solidFill>
                <a:srgbClr val="008FD4"/>
              </a:solidFill>
              <a:ln w="9525">
                <a:noFill/>
                <a:miter lim="800000"/>
              </a:ln>
            </p:spPr>
            <p:txBody>
              <a:bodyPr anchor="ctr"/>
              <a:lstStyle/>
              <a:p>
                <a:pPr algn="ctr"/>
                <a:endParaRPr lang="zh-CN" altLang="en-US">
                  <a:solidFill>
                    <a:srgbClr val="FFFFFF"/>
                  </a:solidFill>
                  <a:latin typeface="Arial" panose="020B0604020202020204" pitchFamily="34" charset="0"/>
                </a:endParaRPr>
              </a:p>
            </p:txBody>
          </p:sp>
          <p:sp>
            <p:nvSpPr>
              <p:cNvPr id="4103" name="文本框 19"/>
              <p:cNvSpPr txBox="1">
                <a:spLocks noChangeArrowheads="1"/>
              </p:cNvSpPr>
              <p:nvPr/>
            </p:nvSpPr>
            <p:spPr bwMode="auto">
              <a:xfrm>
                <a:off x="217344" y="31110"/>
                <a:ext cx="717814" cy="173083"/>
              </a:xfrm>
              <a:prstGeom prst="rect">
                <a:avLst/>
              </a:prstGeom>
              <a:noFill/>
              <a:ln w="9525">
                <a:noFill/>
                <a:miter lim="800000"/>
              </a:ln>
            </p:spPr>
            <p:txBody>
              <a:bodyPr>
                <a:spAutoFit/>
              </a:bodyPr>
              <a:lstStyle/>
              <a:p>
                <a:r>
                  <a:rPr lang="en-US" sz="900" i="1">
                    <a:solidFill>
                      <a:schemeClr val="bg1"/>
                    </a:solidFill>
                    <a:latin typeface="Arial" panose="020B0604020202020204" pitchFamily="34" charset="0"/>
                  </a:rPr>
                  <a:t>G143, B212</a:t>
                </a:r>
                <a:endParaRPr lang="zh-CN" altLang="en-US" sz="900" i="1">
                  <a:solidFill>
                    <a:schemeClr val="bg1"/>
                  </a:solidFill>
                  <a:latin typeface="Arial" panose="020B0604020202020204" pitchFamily="34" charset="0"/>
                </a:endParaRPr>
              </a:p>
            </p:txBody>
          </p:sp>
        </p:grpSp>
        <p:grpSp>
          <p:nvGrpSpPr>
            <p:cNvPr id="4" name="组 9"/>
            <p:cNvGrpSpPr/>
            <p:nvPr/>
          </p:nvGrpSpPr>
          <p:grpSpPr bwMode="auto">
            <a:xfrm>
              <a:off x="0" y="373460"/>
              <a:ext cx="1199362" cy="254390"/>
              <a:chOff x="0" y="0"/>
              <a:chExt cx="1199362" cy="254390"/>
            </a:xfrm>
          </p:grpSpPr>
          <p:sp>
            <p:nvSpPr>
              <p:cNvPr id="4105" name="矩形 14"/>
              <p:cNvSpPr>
                <a:spLocks noChangeArrowheads="1"/>
              </p:cNvSpPr>
              <p:nvPr/>
            </p:nvSpPr>
            <p:spPr bwMode="auto">
              <a:xfrm>
                <a:off x="0" y="0"/>
                <a:ext cx="254390" cy="254390"/>
              </a:xfrm>
              <a:prstGeom prst="rect">
                <a:avLst/>
              </a:prstGeom>
              <a:solidFill>
                <a:srgbClr val="8CC63E"/>
              </a:solidFill>
              <a:ln w="9525">
                <a:noFill/>
                <a:miter lim="800000"/>
              </a:ln>
            </p:spPr>
            <p:txBody>
              <a:bodyPr anchor="ctr"/>
              <a:lstStyle/>
              <a:p>
                <a:pPr algn="ctr"/>
                <a:endParaRPr lang="zh-CN" altLang="en-US">
                  <a:solidFill>
                    <a:srgbClr val="FFFFFF"/>
                  </a:solidFill>
                  <a:latin typeface="Arial" panose="020B0604020202020204" pitchFamily="34" charset="0"/>
                </a:endParaRPr>
              </a:p>
            </p:txBody>
          </p:sp>
          <p:sp>
            <p:nvSpPr>
              <p:cNvPr id="4106" name="文本框 15"/>
              <p:cNvSpPr txBox="1">
                <a:spLocks noChangeArrowheads="1"/>
              </p:cNvSpPr>
              <p:nvPr/>
            </p:nvSpPr>
            <p:spPr bwMode="auto">
              <a:xfrm>
                <a:off x="217344" y="31110"/>
                <a:ext cx="982018" cy="173083"/>
              </a:xfrm>
              <a:prstGeom prst="rect">
                <a:avLst/>
              </a:prstGeom>
              <a:noFill/>
              <a:ln w="9525">
                <a:noFill/>
                <a:miter lim="800000"/>
              </a:ln>
            </p:spPr>
            <p:txBody>
              <a:bodyPr>
                <a:spAutoFit/>
              </a:bodyPr>
              <a:lstStyle/>
              <a:p>
                <a:r>
                  <a:rPr lang="en-US" sz="900" i="1">
                    <a:solidFill>
                      <a:schemeClr val="bg1"/>
                    </a:solidFill>
                    <a:latin typeface="Arial" panose="020B0604020202020204" pitchFamily="34" charset="0"/>
                  </a:rPr>
                  <a:t>R140,G198, B62</a:t>
                </a:r>
                <a:endParaRPr lang="zh-CN" altLang="en-US" sz="900" i="1">
                  <a:solidFill>
                    <a:schemeClr val="bg1"/>
                  </a:solidFill>
                  <a:latin typeface="Arial" panose="020B0604020202020204" pitchFamily="34" charset="0"/>
                </a:endParaRPr>
              </a:p>
            </p:txBody>
          </p:sp>
        </p:grpSp>
        <p:sp>
          <p:nvSpPr>
            <p:cNvPr id="4107" name="矩形 10"/>
            <p:cNvSpPr>
              <a:spLocks noChangeArrowheads="1"/>
            </p:cNvSpPr>
            <p:nvPr/>
          </p:nvSpPr>
          <p:spPr bwMode="auto">
            <a:xfrm>
              <a:off x="0" y="734618"/>
              <a:ext cx="254390" cy="254390"/>
            </a:xfrm>
            <a:prstGeom prst="rect">
              <a:avLst/>
            </a:prstGeom>
            <a:solidFill>
              <a:srgbClr val="5ACBF5"/>
            </a:solidFill>
            <a:ln w="9525">
              <a:noFill/>
              <a:miter lim="800000"/>
            </a:ln>
          </p:spPr>
          <p:txBody>
            <a:bodyPr anchor="ctr"/>
            <a:lstStyle/>
            <a:p>
              <a:pPr algn="ctr"/>
              <a:endParaRPr lang="zh-CN" altLang="en-US">
                <a:solidFill>
                  <a:srgbClr val="FFFFFF"/>
                </a:solidFill>
                <a:latin typeface="Arial" panose="020B0604020202020204" pitchFamily="34" charset="0"/>
              </a:endParaRPr>
            </a:p>
          </p:txBody>
        </p:sp>
        <p:sp>
          <p:nvSpPr>
            <p:cNvPr id="4108" name="文本框 12"/>
            <p:cNvSpPr txBox="1">
              <a:spLocks noChangeArrowheads="1"/>
            </p:cNvSpPr>
            <p:nvPr/>
          </p:nvSpPr>
          <p:spPr bwMode="auto">
            <a:xfrm>
              <a:off x="217344" y="765728"/>
              <a:ext cx="1175210" cy="173083"/>
            </a:xfrm>
            <a:prstGeom prst="rect">
              <a:avLst/>
            </a:prstGeom>
            <a:noFill/>
            <a:ln w="9525">
              <a:noFill/>
              <a:miter lim="800000"/>
            </a:ln>
          </p:spPr>
          <p:txBody>
            <a:bodyPr>
              <a:spAutoFit/>
            </a:bodyPr>
            <a:lstStyle/>
            <a:p>
              <a:r>
                <a:rPr lang="en-US" sz="900" i="1">
                  <a:solidFill>
                    <a:schemeClr val="bg1"/>
                  </a:solidFill>
                  <a:latin typeface="Arial" panose="020B0604020202020204" pitchFamily="34" charset="0"/>
                </a:rPr>
                <a:t>R90,G203, B245</a:t>
              </a:r>
              <a:endParaRPr lang="zh-CN" altLang="en-US" sz="900" i="1">
                <a:solidFill>
                  <a:schemeClr val="bg1"/>
                </a:solidFill>
                <a:latin typeface="Arial" panose="020B0604020202020204" pitchFamily="34" charset="0"/>
              </a:endParaRPr>
            </a:p>
          </p:txBody>
        </p:sp>
      </p:grpSp>
      <p:sp>
        <p:nvSpPr>
          <p:cNvPr id="4109" name="TextBox 16"/>
          <p:cNvSpPr txBox="1">
            <a:spLocks noChangeArrowheads="1"/>
          </p:cNvSpPr>
          <p:nvPr/>
        </p:nvSpPr>
        <p:spPr bwMode="auto">
          <a:xfrm>
            <a:off x="6706468" y="6471571"/>
            <a:ext cx="2920620" cy="226536"/>
          </a:xfrm>
          <a:prstGeom prst="rect">
            <a:avLst/>
          </a:prstGeom>
          <a:noFill/>
          <a:ln w="9525">
            <a:noFill/>
            <a:miter lim="800000"/>
          </a:ln>
        </p:spPr>
        <p:txBody>
          <a:bodyPr lIns="0" tIns="0" rIns="0" bIns="0"/>
          <a:lstStyle/>
          <a:p>
            <a:r>
              <a:rPr lang="en-US" sz="800" dirty="0">
                <a:solidFill>
                  <a:srgbClr val="7F7F7F"/>
                </a:solidFill>
                <a:latin typeface="Arial" panose="020B0604020202020204" pitchFamily="34" charset="0"/>
              </a:rPr>
              <a:t>© ZTE Corporation. All rights reserved</a:t>
            </a:r>
          </a:p>
        </p:txBody>
      </p:sp>
      <p:sp>
        <p:nvSpPr>
          <p:cNvPr id="4110" name="Slide Number Placeholder 5"/>
          <p:cNvSpPr>
            <a:spLocks noGrp="1" noChangeArrowheads="1"/>
          </p:cNvSpPr>
          <p:nvPr/>
        </p:nvSpPr>
        <p:spPr bwMode="auto">
          <a:xfrm>
            <a:off x="317459" y="6467915"/>
            <a:ext cx="558727" cy="486946"/>
          </a:xfrm>
          <a:prstGeom prst="rect">
            <a:avLst/>
          </a:prstGeom>
          <a:noFill/>
          <a:ln w="9525">
            <a:noFill/>
            <a:miter lim="800000"/>
          </a:ln>
        </p:spPr>
        <p:txBody>
          <a:bodyPr lIns="121917" tIns="60958" rIns="121917" bIns="60958" anchor="ctr"/>
          <a:lstStyle/>
          <a:p>
            <a:fld id="{63A232AC-B835-42C1-99DB-2C459B2C1403}" type="slidenum">
              <a:rPr lang="en-US" sz="1100">
                <a:solidFill>
                  <a:srgbClr val="404040"/>
                </a:solidFill>
                <a:latin typeface="Arial" panose="020B0604020202020204" pitchFamily="34" charset="0"/>
              </a:rPr>
              <a:pPr/>
              <a:t>‹#›</a:t>
            </a:fld>
            <a:endParaRPr lang="en-US" sz="1100">
              <a:solidFill>
                <a:srgbClr val="404040"/>
              </a:solidFill>
              <a:latin typeface="Arial" panose="020B0604020202020204" pitchFamily="34" charset="0"/>
            </a:endParaRPr>
          </a:p>
        </p:txBody>
      </p:sp>
      <p:sp>
        <p:nvSpPr>
          <p:cNvPr id="4111" name="标题占位符 1"/>
          <p:cNvSpPr>
            <a:spLocks noGrp="1" noChangeArrowheads="1"/>
          </p:cNvSpPr>
          <p:nvPr>
            <p:ph type="title"/>
          </p:nvPr>
        </p:nvSpPr>
        <p:spPr bwMode="auto">
          <a:xfrm>
            <a:off x="444442" y="455189"/>
            <a:ext cx="11354439" cy="963306"/>
          </a:xfrm>
          <a:prstGeom prst="rect">
            <a:avLst/>
          </a:prstGeom>
          <a:noFill/>
          <a:ln w="9525">
            <a:noFill/>
            <a:miter lim="800000"/>
          </a:ln>
        </p:spPr>
        <p:txBody>
          <a:bodyPr vert="horz" wrap="square" lIns="0" tIns="0" rIns="0" bIns="0" numCol="1" anchor="t" anchorCtr="0" compatLnSpc="1"/>
          <a:lstStyle/>
          <a:p>
            <a:pPr lvl="0"/>
            <a:r>
              <a:rPr lang="zh-CN" smtClean="0"/>
              <a:t>单击此处编辑母版标题样式</a:t>
            </a:r>
          </a:p>
        </p:txBody>
      </p:sp>
      <p:sp>
        <p:nvSpPr>
          <p:cNvPr id="4112" name="文本占位符 2"/>
          <p:cNvSpPr>
            <a:spLocks noGrp="1" noChangeArrowheads="1"/>
          </p:cNvSpPr>
          <p:nvPr>
            <p:ph type="body" idx="1"/>
          </p:nvPr>
        </p:nvSpPr>
        <p:spPr bwMode="auto">
          <a:xfrm>
            <a:off x="478304" y="1600570"/>
            <a:ext cx="11320577" cy="4253369"/>
          </a:xfrm>
          <a:prstGeom prst="rect">
            <a:avLst/>
          </a:prstGeom>
          <a:noFill/>
          <a:ln w="9525">
            <a:noFill/>
            <a:miter lim="800000"/>
          </a:ln>
        </p:spPr>
        <p:txBody>
          <a:bodyPr vert="horz" wrap="square" lIns="0" tIns="0" rIns="0" bIns="0" numCol="1" anchor="t" anchorCtr="0" compatLnSpc="1"/>
          <a:lstStyle/>
          <a:p>
            <a:pPr lvl="0"/>
            <a:r>
              <a:rPr lang="zh-CN" smtClean="0"/>
              <a:t>单击此处编辑母版文本样式</a:t>
            </a:r>
          </a:p>
          <a:p>
            <a:pPr lvl="1"/>
            <a:r>
              <a:rPr lang="zh-CN" smtClean="0"/>
              <a:t>二级</a:t>
            </a:r>
          </a:p>
          <a:p>
            <a:pPr lvl="2"/>
            <a:r>
              <a:rPr lang="zh-CN" smtClean="0"/>
              <a:t>三级</a:t>
            </a:r>
          </a:p>
          <a:p>
            <a:pPr lvl="3"/>
            <a:r>
              <a:rPr lang="zh-CN" smtClean="0"/>
              <a:t>四级</a:t>
            </a:r>
          </a:p>
          <a:p>
            <a:pPr lvl="4"/>
            <a:r>
              <a:rPr lang="zh-CN" smtClean="0"/>
              <a:t>五级</a:t>
            </a:r>
          </a:p>
        </p:txBody>
      </p:sp>
      <p:sp>
        <p:nvSpPr>
          <p:cNvPr id="4113" name="TextBox 17"/>
          <p:cNvSpPr txBox="1">
            <a:spLocks noChangeArrowheads="1"/>
          </p:cNvSpPr>
          <p:nvPr/>
        </p:nvSpPr>
        <p:spPr bwMode="auto">
          <a:xfrm>
            <a:off x="10945786" y="147432"/>
            <a:ext cx="1036848" cy="307758"/>
          </a:xfrm>
          <a:prstGeom prst="rect">
            <a:avLst/>
          </a:prstGeom>
          <a:noFill/>
          <a:ln w="9525" cap="flat" cmpd="sng">
            <a:noFill/>
            <a:bevel/>
          </a:ln>
          <a:effectLst/>
        </p:spPr>
        <p:txBody>
          <a:bodyPr lIns="0" tIns="0" rIns="0" bIns="0"/>
          <a:lstStyle/>
          <a:p>
            <a:r>
              <a:rPr lang="zh-CN" altLang="en-US" sz="1300" dirty="0" smtClean="0">
                <a:solidFill>
                  <a:srgbClr val="404040"/>
                </a:solidFill>
                <a:latin typeface="微软雅黑" panose="020B0503020204020204" pitchFamily="34" charset="-122"/>
                <a:ea typeface="微软雅黑" panose="020B0503020204020204" pitchFamily="34" charset="-122"/>
                <a:cs typeface="Heiti SC Light"/>
              </a:rPr>
              <a:t>内部公开</a:t>
            </a:r>
            <a:r>
              <a:rPr lang="en-US" sz="1300" dirty="0" smtClean="0">
                <a:solidFill>
                  <a:srgbClr val="404040"/>
                </a:solidFill>
                <a:latin typeface="微软雅黑" panose="020B0503020204020204" pitchFamily="34" charset="-122"/>
                <a:ea typeface="Heiti SC Light"/>
                <a:cs typeface="Heiti SC Light"/>
              </a:rPr>
              <a:t>▲</a:t>
            </a:r>
            <a:endParaRPr lang="en-US" sz="1300" dirty="0">
              <a:solidFill>
                <a:srgbClr val="404040"/>
              </a:solidFill>
              <a:latin typeface="微软雅黑" panose="020B0503020204020204" pitchFamily="34" charset="-122"/>
              <a:ea typeface="Heiti SC Light"/>
              <a:cs typeface="Heiti SC Light"/>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xStyles>
    <p:titleStyle>
      <a:lvl1pPr algn="l" defTabSz="608965" rtl="0" fontAlgn="base">
        <a:spcBef>
          <a:spcPct val="0"/>
        </a:spcBef>
        <a:spcAft>
          <a:spcPct val="0"/>
        </a:spcAft>
        <a:defRPr sz="3200">
          <a:solidFill>
            <a:schemeClr val="tx1"/>
          </a:solidFill>
          <a:latin typeface="+mj-lt"/>
          <a:ea typeface="+mj-ea"/>
          <a:cs typeface="+mj-cs"/>
        </a:defRPr>
      </a:lvl1pPr>
      <a:lvl2pPr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2pPr>
      <a:lvl3pPr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3pPr>
      <a:lvl4pPr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4pPr>
      <a:lvl5pPr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5pPr>
      <a:lvl6pPr marL="6096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6pPr>
      <a:lvl7pPr marL="12192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7pPr>
      <a:lvl8pPr marL="18288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8pPr>
      <a:lvl9pPr marL="2438400" algn="l" defTabSz="60896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9pPr>
    </p:titleStyle>
    <p:bodyStyle>
      <a:lvl1pPr algn="l" defTabSz="608965" rtl="0" fontAlgn="base">
        <a:lnSpc>
          <a:spcPct val="120000"/>
        </a:lnSpc>
        <a:spcBef>
          <a:spcPct val="20000"/>
        </a:spcBef>
        <a:spcAft>
          <a:spcPct val="0"/>
        </a:spcAft>
        <a:buFont typeface="Arial" panose="020B0604020202020204" pitchFamily="34" charset="0"/>
        <a:defRPr sz="2700">
          <a:solidFill>
            <a:schemeClr val="tx1"/>
          </a:solidFill>
          <a:latin typeface="+mn-lt"/>
          <a:ea typeface="+mn-ea"/>
          <a:cs typeface="+mn-cs"/>
        </a:defRPr>
      </a:lvl1pPr>
      <a:lvl2pPr marL="990600" indent="-381000" algn="l" defTabSz="608965" rtl="0" fontAlgn="base">
        <a:lnSpc>
          <a:spcPct val="120000"/>
        </a:lnSpc>
        <a:spcBef>
          <a:spcPct val="20000"/>
        </a:spcBef>
        <a:spcAft>
          <a:spcPct val="0"/>
        </a:spcAft>
        <a:buFont typeface="Arial" panose="020B0604020202020204" pitchFamily="34" charset="0"/>
        <a:buChar char="–"/>
        <a:defRPr>
          <a:solidFill>
            <a:schemeClr val="tx1"/>
          </a:solidFill>
          <a:latin typeface="+mn-lt"/>
          <a:ea typeface="+mn-ea"/>
        </a:defRPr>
      </a:lvl2pPr>
      <a:lvl3pPr marL="1524000" indent="-304800" algn="l" defTabSz="608965" rtl="0" fontAlgn="base">
        <a:lnSpc>
          <a:spcPct val="120000"/>
        </a:lnSpc>
        <a:spcBef>
          <a:spcPct val="20000"/>
        </a:spcBef>
        <a:spcAft>
          <a:spcPct val="0"/>
        </a:spcAft>
        <a:buFont typeface="Arial" panose="020B0604020202020204" pitchFamily="34" charset="0"/>
        <a:buChar char="•"/>
        <a:defRPr sz="2100">
          <a:solidFill>
            <a:schemeClr val="tx1"/>
          </a:solidFill>
          <a:latin typeface="+mn-lt"/>
          <a:ea typeface="+mn-ea"/>
        </a:defRPr>
      </a:lvl3pPr>
      <a:lvl4pPr marL="2133600" indent="-304800" algn="l" defTabSz="608965" rtl="0" fontAlgn="base">
        <a:lnSpc>
          <a:spcPct val="120000"/>
        </a:lnSpc>
        <a:spcBef>
          <a:spcPct val="20000"/>
        </a:spcBef>
        <a:spcAft>
          <a:spcPct val="0"/>
        </a:spcAft>
        <a:buFont typeface="Arial" panose="020B0604020202020204" pitchFamily="34" charset="0"/>
        <a:buChar char="–"/>
        <a:defRPr sz="1900">
          <a:solidFill>
            <a:schemeClr val="tx1"/>
          </a:solidFill>
          <a:latin typeface="+mn-lt"/>
          <a:ea typeface="+mn-ea"/>
        </a:defRPr>
      </a:lvl4pPr>
      <a:lvl5pPr marL="2743200" indent="-304800" algn="l" defTabSz="60896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5pPr>
      <a:lvl6pPr marL="3352800" indent="-304800" algn="l" defTabSz="60896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6pPr>
      <a:lvl7pPr marL="3962400" indent="-304800" algn="l" defTabSz="60896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7pPr>
      <a:lvl8pPr marL="4572000" indent="-304800" algn="l" defTabSz="60896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8pPr>
      <a:lvl9pPr marL="5181600" indent="-304800" algn="l" defTabSz="60896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10" name="矩形 9"/>
          <p:cNvSpPr/>
          <p:nvPr userDrawn="1"/>
        </p:nvSpPr>
        <p:spPr>
          <a:xfrm>
            <a:off x="12570206" y="420649"/>
            <a:ext cx="1099451" cy="463094"/>
          </a:xfrm>
          <a:prstGeom prst="rect">
            <a:avLst/>
          </a:prstGeom>
          <a:solidFill>
            <a:srgbClr val="008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a:solidFill>
                <a:prstClr val="white"/>
              </a:solidFill>
            </a:endParaRPr>
          </a:p>
        </p:txBody>
      </p:sp>
      <p:sp>
        <p:nvSpPr>
          <p:cNvPr id="11" name="矩形 10"/>
          <p:cNvSpPr/>
          <p:nvPr userDrawn="1"/>
        </p:nvSpPr>
        <p:spPr>
          <a:xfrm>
            <a:off x="12570206" y="1406654"/>
            <a:ext cx="1099451" cy="463094"/>
          </a:xfrm>
          <a:prstGeom prst="rect">
            <a:avLst/>
          </a:prstGeom>
          <a:solidFill>
            <a:srgbClr val="FFD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2" name="矩形 11"/>
          <p:cNvSpPr/>
          <p:nvPr userDrawn="1"/>
        </p:nvSpPr>
        <p:spPr>
          <a:xfrm>
            <a:off x="12570206" y="1977803"/>
            <a:ext cx="1099451" cy="463094"/>
          </a:xfrm>
          <a:prstGeom prst="rect">
            <a:avLst/>
          </a:prstGeom>
          <a:solidFill>
            <a:srgbClr val="61C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3" name="矩形 12"/>
          <p:cNvSpPr/>
          <p:nvPr userDrawn="1"/>
        </p:nvSpPr>
        <p:spPr>
          <a:xfrm>
            <a:off x="12570206" y="2548953"/>
            <a:ext cx="1099451" cy="463094"/>
          </a:xfrm>
          <a:prstGeom prst="rect">
            <a:avLst/>
          </a:prstGeom>
          <a:solidFill>
            <a:srgbClr val="EE3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4" name="矩形 13"/>
          <p:cNvSpPr/>
          <p:nvPr userDrawn="1"/>
        </p:nvSpPr>
        <p:spPr>
          <a:xfrm>
            <a:off x="12570206" y="3120102"/>
            <a:ext cx="1099451" cy="463094"/>
          </a:xfrm>
          <a:prstGeom prst="rect">
            <a:avLst/>
          </a:prstGeom>
          <a:solidFill>
            <a:srgbClr val="8EC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5" name="矩形 14"/>
          <p:cNvSpPr/>
          <p:nvPr userDrawn="1"/>
        </p:nvSpPr>
        <p:spPr>
          <a:xfrm>
            <a:off x="12570206" y="3691251"/>
            <a:ext cx="1099451" cy="463094"/>
          </a:xfrm>
          <a:prstGeom prst="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6" name="矩形 15"/>
          <p:cNvSpPr/>
          <p:nvPr userDrawn="1"/>
        </p:nvSpPr>
        <p:spPr>
          <a:xfrm>
            <a:off x="12570206" y="4262400"/>
            <a:ext cx="1099451" cy="463094"/>
          </a:xfrm>
          <a:prstGeom prst="rect">
            <a:avLst/>
          </a:prstGeom>
          <a:solidFill>
            <a:srgbClr val="922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7" name="矩形 16"/>
          <p:cNvSpPr/>
          <p:nvPr userDrawn="1"/>
        </p:nvSpPr>
        <p:spPr>
          <a:xfrm>
            <a:off x="12570206" y="5254196"/>
            <a:ext cx="1099451" cy="463094"/>
          </a:xfrm>
          <a:prstGeom prst="rect">
            <a:avLst/>
          </a:prstGeom>
          <a:solidFill>
            <a:srgbClr val="585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8" name="矩形 17"/>
          <p:cNvSpPr/>
          <p:nvPr userDrawn="1"/>
        </p:nvSpPr>
        <p:spPr>
          <a:xfrm>
            <a:off x="12570206" y="5825345"/>
            <a:ext cx="1099451" cy="463094"/>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19" name="矩形 18"/>
          <p:cNvSpPr/>
          <p:nvPr userDrawn="1"/>
        </p:nvSpPr>
        <p:spPr>
          <a:xfrm>
            <a:off x="12570206" y="6396494"/>
            <a:ext cx="1099451" cy="463094"/>
          </a:xfrm>
          <a:prstGeom prst="rect">
            <a:avLst/>
          </a:prstGeom>
          <a:solidFill>
            <a:srgbClr val="BC9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zh-CN" altLang="en-US" dirty="0">
              <a:solidFill>
                <a:prstClr val="white"/>
              </a:solidFill>
            </a:endParaRPr>
          </a:p>
        </p:txBody>
      </p:sp>
      <p:sp>
        <p:nvSpPr>
          <p:cNvPr id="20" name="文本框 19"/>
          <p:cNvSpPr txBox="1"/>
          <p:nvPr userDrawn="1"/>
        </p:nvSpPr>
        <p:spPr>
          <a:xfrm>
            <a:off x="12594220" y="1"/>
            <a:ext cx="1051423" cy="307848"/>
          </a:xfrm>
          <a:prstGeom prst="rect">
            <a:avLst/>
          </a:prstGeom>
          <a:noFill/>
        </p:spPr>
        <p:txBody>
          <a:bodyPr wrap="square" rtlCol="0">
            <a:spAutoFit/>
          </a:bodyPr>
          <a:lstStyle/>
          <a:p>
            <a:pPr algn="ctr" defTabSz="914400" fontAlgn="auto">
              <a:spcBef>
                <a:spcPts val="0"/>
              </a:spcBef>
              <a:spcAft>
                <a:spcPts val="0"/>
              </a:spcAft>
            </a:pPr>
            <a:r>
              <a:rPr lang="zh-CN" altLang="en-US" sz="1400" dirty="0">
                <a:solidFill>
                  <a:prstClr val="black"/>
                </a:solidFill>
                <a:latin typeface="黑体" panose="02010609060101010101" charset="-122"/>
                <a:ea typeface="黑体" panose="02010609060101010101" charset="-122"/>
              </a:rPr>
              <a:t>标识色</a:t>
            </a:r>
          </a:p>
        </p:txBody>
      </p:sp>
      <p:sp>
        <p:nvSpPr>
          <p:cNvPr id="21" name="文本框 20"/>
          <p:cNvSpPr txBox="1"/>
          <p:nvPr userDrawn="1"/>
        </p:nvSpPr>
        <p:spPr>
          <a:xfrm>
            <a:off x="12594220" y="990830"/>
            <a:ext cx="1051423" cy="307848"/>
          </a:xfrm>
          <a:prstGeom prst="rect">
            <a:avLst/>
          </a:prstGeom>
          <a:noFill/>
        </p:spPr>
        <p:txBody>
          <a:bodyPr wrap="square" rtlCol="0">
            <a:spAutoFit/>
          </a:bodyPr>
          <a:lstStyle/>
          <a:p>
            <a:pPr algn="ctr" defTabSz="914400" fontAlgn="auto">
              <a:spcBef>
                <a:spcPts val="0"/>
              </a:spcBef>
              <a:spcAft>
                <a:spcPts val="0"/>
              </a:spcAft>
            </a:pPr>
            <a:r>
              <a:rPr lang="zh-CN" altLang="en-US" sz="1400" dirty="0">
                <a:solidFill>
                  <a:prstClr val="black"/>
                </a:solidFill>
                <a:latin typeface="黑体" panose="02010609060101010101" charset="-122"/>
                <a:ea typeface="黑体" panose="02010609060101010101" charset="-122"/>
              </a:rPr>
              <a:t>辅助色</a:t>
            </a:r>
          </a:p>
        </p:txBody>
      </p:sp>
      <p:sp>
        <p:nvSpPr>
          <p:cNvPr id="23" name="文本框 22"/>
          <p:cNvSpPr txBox="1"/>
          <p:nvPr userDrawn="1"/>
        </p:nvSpPr>
        <p:spPr>
          <a:xfrm>
            <a:off x="12434221" y="4832199"/>
            <a:ext cx="1371421" cy="307848"/>
          </a:xfrm>
          <a:prstGeom prst="rect">
            <a:avLst/>
          </a:prstGeom>
          <a:noFill/>
        </p:spPr>
        <p:txBody>
          <a:bodyPr wrap="square" rtlCol="0">
            <a:spAutoFit/>
          </a:bodyPr>
          <a:lstStyle/>
          <a:p>
            <a:pPr algn="ctr" defTabSz="914400" fontAlgn="auto">
              <a:spcBef>
                <a:spcPts val="0"/>
              </a:spcBef>
              <a:spcAft>
                <a:spcPts val="0"/>
              </a:spcAft>
            </a:pPr>
            <a:r>
              <a:rPr lang="zh-CN" altLang="en-US" sz="1400" dirty="0">
                <a:solidFill>
                  <a:prstClr val="black"/>
                </a:solidFill>
                <a:latin typeface="黑体" panose="02010609060101010101" charset="-122"/>
                <a:ea typeface="黑体" panose="02010609060101010101" charset="-122"/>
              </a:rPr>
              <a:t>灰色及金银</a:t>
            </a:r>
          </a:p>
        </p:txBody>
      </p:sp>
      <p:sp>
        <p:nvSpPr>
          <p:cNvPr id="22" name="文本框 21"/>
          <p:cNvSpPr txBox="1"/>
          <p:nvPr userDrawn="1"/>
        </p:nvSpPr>
        <p:spPr>
          <a:xfrm>
            <a:off x="13669657" y="513602"/>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0/142/211</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4" name="文本框 23"/>
          <p:cNvSpPr txBox="1"/>
          <p:nvPr userDrawn="1"/>
        </p:nvSpPr>
        <p:spPr>
          <a:xfrm>
            <a:off x="13669657" y="1490498"/>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255/209/64</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5" name="文本框 24"/>
          <p:cNvSpPr txBox="1"/>
          <p:nvPr userDrawn="1"/>
        </p:nvSpPr>
        <p:spPr>
          <a:xfrm>
            <a:off x="13669657" y="2071480"/>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97/204/240</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6" name="文本框 25"/>
          <p:cNvSpPr txBox="1"/>
          <p:nvPr userDrawn="1"/>
        </p:nvSpPr>
        <p:spPr>
          <a:xfrm>
            <a:off x="13669657" y="2642629"/>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238/61/138</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7" name="文本框 26"/>
          <p:cNvSpPr txBox="1"/>
          <p:nvPr userDrawn="1"/>
        </p:nvSpPr>
        <p:spPr>
          <a:xfrm>
            <a:off x="13669657" y="3213779"/>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142/195/36</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8" name="文本框 27"/>
          <p:cNvSpPr txBox="1"/>
          <p:nvPr userDrawn="1"/>
        </p:nvSpPr>
        <p:spPr>
          <a:xfrm>
            <a:off x="13669657" y="3774311"/>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0/103/180</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9" name="文本框 28"/>
          <p:cNvSpPr txBox="1"/>
          <p:nvPr userDrawn="1"/>
        </p:nvSpPr>
        <p:spPr>
          <a:xfrm>
            <a:off x="13669657" y="4354727"/>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146/41/144</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30" name="文本框 29"/>
          <p:cNvSpPr txBox="1"/>
          <p:nvPr userDrawn="1"/>
        </p:nvSpPr>
        <p:spPr>
          <a:xfrm>
            <a:off x="13669657" y="5347873"/>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88/89/91</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31" name="文本框 30"/>
          <p:cNvSpPr txBox="1"/>
          <p:nvPr userDrawn="1"/>
        </p:nvSpPr>
        <p:spPr>
          <a:xfrm>
            <a:off x="13669657" y="5914824"/>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167/169/172</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32" name="文本框 31"/>
          <p:cNvSpPr txBox="1"/>
          <p:nvPr userDrawn="1"/>
        </p:nvSpPr>
        <p:spPr>
          <a:xfrm>
            <a:off x="13669657" y="6490171"/>
            <a:ext cx="2137734" cy="307848"/>
          </a:xfrm>
          <a:prstGeom prst="rect">
            <a:avLst/>
          </a:prstGeom>
          <a:noFill/>
        </p:spPr>
        <p:txBody>
          <a:bodyPr wrap="square" rtlCol="0">
            <a:spAutoFit/>
          </a:bodyPr>
          <a:lstStyle/>
          <a:p>
            <a:pPr defTabSz="914400" fontAlgn="auto">
              <a:spcBef>
                <a:spcPts val="0"/>
              </a:spcBef>
              <a:spcAft>
                <a:spcPts val="0"/>
              </a:spcAft>
            </a:pPr>
            <a:r>
              <a:rPr lang="en-US" altLang="zh-CN" sz="1400" dirty="0">
                <a:solidFill>
                  <a:prstClr val="black"/>
                </a:solidFill>
                <a:latin typeface="Arial" panose="020B0604020202020204" pitchFamily="34" charset="0"/>
                <a:ea typeface="黑体" panose="02010609060101010101" charset="-122"/>
                <a:cs typeface="Arial" panose="020B0604020202020204" pitchFamily="34" charset="0"/>
              </a:rPr>
              <a:t>RGB 188/155/106</a:t>
            </a:r>
            <a:endParaRPr lang="zh-CN" altLang="en-US" sz="1400"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2" name="文本框 1"/>
          <p:cNvSpPr txBox="1"/>
          <p:nvPr userDrawn="1"/>
        </p:nvSpPr>
        <p:spPr>
          <a:xfrm>
            <a:off x="1" y="6878804"/>
            <a:ext cx="3092420" cy="507949"/>
          </a:xfrm>
          <a:prstGeom prst="rect">
            <a:avLst/>
          </a:prstGeom>
          <a:noFill/>
        </p:spPr>
        <p:txBody>
          <a:bodyPr wrap="square" rtlCol="0">
            <a:spAutoFit/>
          </a:bodyPr>
          <a:lstStyle/>
          <a:p>
            <a:pPr defTabSz="914400" fontAlgn="auto">
              <a:lnSpc>
                <a:spcPct val="150000"/>
              </a:lnSpc>
              <a:spcBef>
                <a:spcPts val="0"/>
              </a:spcBef>
              <a:spcAft>
                <a:spcPts val="0"/>
              </a:spcAft>
            </a:pPr>
            <a:r>
              <a:rPr lang="zh-CN" altLang="en-US" dirty="0">
                <a:solidFill>
                  <a:prstClr val="black"/>
                </a:solidFill>
                <a:latin typeface="黑体" panose="02010609060101010101" charset="-122"/>
                <a:ea typeface="黑体" panose="02010609060101010101" charset="-122"/>
              </a:rPr>
              <a:t>中文通用字体：黑体</a:t>
            </a:r>
            <a:endParaRPr lang="en-US" altLang="zh-CN" dirty="0">
              <a:solidFill>
                <a:prstClr val="black"/>
              </a:solidFill>
              <a:latin typeface="黑体" panose="02010609060101010101" charset="-122"/>
              <a:ea typeface="黑体" panose="02010609060101010101" charset="-122"/>
            </a:endParaRPr>
          </a:p>
        </p:txBody>
      </p:sp>
      <p:sp>
        <p:nvSpPr>
          <p:cNvPr id="33" name="文本框 32"/>
          <p:cNvSpPr txBox="1"/>
          <p:nvPr userDrawn="1"/>
        </p:nvSpPr>
        <p:spPr>
          <a:xfrm>
            <a:off x="1" y="7406883"/>
            <a:ext cx="3092420" cy="369418"/>
          </a:xfrm>
          <a:prstGeom prst="rect">
            <a:avLst/>
          </a:prstGeom>
          <a:noFill/>
        </p:spPr>
        <p:txBody>
          <a:bodyPr wrap="square" rtlCol="0">
            <a:spAutoFit/>
          </a:bodyPr>
          <a:lstStyle/>
          <a:p>
            <a:pPr defTabSz="914400" fontAlgn="auto">
              <a:spcBef>
                <a:spcPts val="0"/>
              </a:spcBef>
              <a:spcAft>
                <a:spcPts val="0"/>
              </a:spcAft>
            </a:pPr>
            <a:r>
              <a:rPr lang="zh-CN" altLang="en-US" dirty="0">
                <a:solidFill>
                  <a:prstClr val="black"/>
                </a:solidFill>
                <a:latin typeface="Arial" panose="020B0604020202020204" pitchFamily="34" charset="0"/>
                <a:ea typeface="黑体" panose="02010609060101010101" charset="-122"/>
                <a:cs typeface="Arial" panose="020B0604020202020204" pitchFamily="34" charset="0"/>
              </a:rPr>
              <a:t>英文通用字体：</a:t>
            </a:r>
            <a:r>
              <a:rPr lang="en-US" altLang="zh-CN" dirty="0">
                <a:solidFill>
                  <a:prstClr val="black"/>
                </a:solidFill>
                <a:latin typeface="Arial" panose="020B0604020202020204" pitchFamily="34" charset="0"/>
                <a:ea typeface="黑体" panose="02010609060101010101" charset="-122"/>
                <a:cs typeface="Arial" panose="020B0604020202020204" pitchFamily="34" charset="0"/>
              </a:rPr>
              <a:t>Arial</a:t>
            </a:r>
            <a:r>
              <a:rPr lang="zh-CN" altLang="en-US" dirty="0">
                <a:solidFill>
                  <a:prstClr val="black"/>
                </a:solidFill>
                <a:latin typeface="Arial" panose="020B0604020202020204" pitchFamily="34" charset="0"/>
                <a:ea typeface="黑体" panose="02010609060101010101" charset="-122"/>
                <a:cs typeface="Arial" panose="020B0604020202020204" pitchFamily="34" charset="0"/>
              </a:rPr>
              <a:t>系列</a:t>
            </a:r>
            <a:endParaRPr lang="en-US" altLang="zh-CN" dirty="0">
              <a:solidFill>
                <a:prstClr val="black"/>
              </a:solidFill>
              <a:latin typeface="Arial" panose="020B0604020202020204" pitchFamily="34" charset="0"/>
              <a:ea typeface="黑体" panose="02010609060101010101" charset="-122"/>
              <a:cs typeface="Arial" panose="020B0604020202020204" pitchFamily="34" charset="0"/>
            </a:endParaRPr>
          </a:p>
        </p:txBody>
      </p:sp>
      <p:sp>
        <p:nvSpPr>
          <p:cNvPr id="35" name="文本框 34"/>
          <p:cNvSpPr txBox="1"/>
          <p:nvPr userDrawn="1"/>
        </p:nvSpPr>
        <p:spPr>
          <a:xfrm>
            <a:off x="0" y="-793670"/>
            <a:ext cx="2960805" cy="923330"/>
          </a:xfrm>
          <a:prstGeom prst="rect">
            <a:avLst/>
          </a:prstGeom>
          <a:noFill/>
        </p:spPr>
        <p:txBody>
          <a:bodyPr wrap="square" rtlCol="0">
            <a:spAutoFit/>
          </a:bodyPr>
          <a:lstStyle/>
          <a:p>
            <a:pPr defTabSz="914400" fontAlgn="auto">
              <a:lnSpc>
                <a:spcPct val="150000"/>
              </a:lnSpc>
              <a:spcBef>
                <a:spcPts val="0"/>
              </a:spcBef>
              <a:spcAft>
                <a:spcPts val="0"/>
              </a:spcAft>
            </a:pPr>
            <a:r>
              <a:rPr lang="zh-CN" altLang="en-US" sz="3600" dirty="0">
                <a:solidFill>
                  <a:prstClr val="black"/>
                </a:solidFill>
                <a:latin typeface="黑体" panose="02010609060101010101" charset="-122"/>
                <a:ea typeface="黑体" panose="02010609060101010101" charset="-122"/>
              </a:rPr>
              <a:t>封面字号</a:t>
            </a:r>
            <a:r>
              <a:rPr lang="en-US" altLang="zh-CN" sz="3600" dirty="0">
                <a:solidFill>
                  <a:prstClr val="black"/>
                </a:solidFill>
                <a:latin typeface="黑体" panose="02010609060101010101" charset="-122"/>
                <a:ea typeface="黑体" panose="02010609060101010101" charset="-122"/>
              </a:rPr>
              <a:t>36</a:t>
            </a:r>
          </a:p>
        </p:txBody>
      </p:sp>
      <p:sp>
        <p:nvSpPr>
          <p:cNvPr id="3" name="矩形 2"/>
          <p:cNvSpPr/>
          <p:nvPr userDrawn="1"/>
        </p:nvSpPr>
        <p:spPr>
          <a:xfrm>
            <a:off x="2960805" y="-581950"/>
            <a:ext cx="2342025" cy="646481"/>
          </a:xfrm>
          <a:prstGeom prst="rect">
            <a:avLst/>
          </a:prstGeom>
        </p:spPr>
        <p:txBody>
          <a:bodyPr wrap="square">
            <a:spAutoFit/>
          </a:bodyPr>
          <a:lstStyle/>
          <a:p>
            <a:pPr defTabSz="914400" fontAlgn="auto">
              <a:lnSpc>
                <a:spcPct val="150000"/>
              </a:lnSpc>
              <a:spcBef>
                <a:spcPts val="0"/>
              </a:spcBef>
              <a:spcAft>
                <a:spcPts val="0"/>
              </a:spcAft>
            </a:pPr>
            <a:r>
              <a:rPr lang="zh-CN" altLang="en-US" sz="2400" dirty="0">
                <a:solidFill>
                  <a:prstClr val="black"/>
                </a:solidFill>
                <a:latin typeface="黑体" panose="02010609060101010101" charset="-122"/>
                <a:ea typeface="黑体" panose="02010609060101010101" charset="-122"/>
              </a:rPr>
              <a:t>主标题字号</a:t>
            </a:r>
            <a:r>
              <a:rPr lang="en-US" altLang="zh-CN" sz="2400" dirty="0">
                <a:solidFill>
                  <a:prstClr val="black"/>
                </a:solidFill>
                <a:latin typeface="黑体" panose="02010609060101010101" charset="-122"/>
                <a:ea typeface="黑体" panose="02010609060101010101" charset="-122"/>
              </a:rPr>
              <a:t>24</a:t>
            </a:r>
          </a:p>
        </p:txBody>
      </p:sp>
      <p:sp>
        <p:nvSpPr>
          <p:cNvPr id="5" name="矩形 4"/>
          <p:cNvSpPr/>
          <p:nvPr userDrawn="1"/>
        </p:nvSpPr>
        <p:spPr>
          <a:xfrm>
            <a:off x="5302830" y="-517001"/>
            <a:ext cx="2033503" cy="554126"/>
          </a:xfrm>
          <a:prstGeom prst="rect">
            <a:avLst/>
          </a:prstGeom>
        </p:spPr>
        <p:txBody>
          <a:bodyPr wrap="square">
            <a:spAutoFit/>
          </a:bodyPr>
          <a:lstStyle/>
          <a:p>
            <a:pPr defTabSz="914400" fontAlgn="auto">
              <a:lnSpc>
                <a:spcPct val="150000"/>
              </a:lnSpc>
              <a:spcBef>
                <a:spcPts val="0"/>
              </a:spcBef>
              <a:spcAft>
                <a:spcPts val="0"/>
              </a:spcAft>
            </a:pPr>
            <a:r>
              <a:rPr lang="zh-CN" altLang="en-US" sz="2000" dirty="0">
                <a:solidFill>
                  <a:prstClr val="black"/>
                </a:solidFill>
                <a:latin typeface="黑体" panose="02010609060101010101" charset="-122"/>
                <a:ea typeface="黑体" panose="02010609060101010101" charset="-122"/>
              </a:rPr>
              <a:t>次标题字号</a:t>
            </a:r>
            <a:r>
              <a:rPr lang="en-US" altLang="zh-CN" sz="2000" dirty="0">
                <a:solidFill>
                  <a:prstClr val="black"/>
                </a:solidFill>
                <a:latin typeface="黑体" panose="02010609060101010101" charset="-122"/>
                <a:ea typeface="黑体" panose="02010609060101010101" charset="-122"/>
              </a:rPr>
              <a:t>20</a:t>
            </a:r>
          </a:p>
        </p:txBody>
      </p:sp>
      <p:sp>
        <p:nvSpPr>
          <p:cNvPr id="6" name="矩形 5"/>
          <p:cNvSpPr/>
          <p:nvPr userDrawn="1"/>
        </p:nvSpPr>
        <p:spPr>
          <a:xfrm>
            <a:off x="7336333" y="-468580"/>
            <a:ext cx="1569456" cy="507831"/>
          </a:xfrm>
          <a:prstGeom prst="rect">
            <a:avLst/>
          </a:prstGeom>
        </p:spPr>
        <p:txBody>
          <a:bodyPr wrap="square">
            <a:spAutoFit/>
          </a:bodyPr>
          <a:lstStyle/>
          <a:p>
            <a:pPr defTabSz="914400" fontAlgn="auto">
              <a:lnSpc>
                <a:spcPct val="150000"/>
              </a:lnSpc>
              <a:spcBef>
                <a:spcPts val="0"/>
              </a:spcBef>
              <a:spcAft>
                <a:spcPts val="0"/>
              </a:spcAft>
            </a:pPr>
            <a:r>
              <a:rPr lang="zh-CN" altLang="en-US" dirty="0">
                <a:solidFill>
                  <a:prstClr val="black"/>
                </a:solidFill>
                <a:latin typeface="黑体" panose="02010609060101010101" charset="-122"/>
                <a:ea typeface="黑体" panose="02010609060101010101" charset="-122"/>
              </a:rPr>
              <a:t>正文字号</a:t>
            </a:r>
            <a:r>
              <a:rPr lang="en-US" altLang="zh-CN" dirty="0">
                <a:solidFill>
                  <a:prstClr val="black"/>
                </a:solidFill>
                <a:latin typeface="黑体" panose="02010609060101010101" charset="-122"/>
                <a:ea typeface="黑体" panose="02010609060101010101" charset="-122"/>
              </a:rPr>
              <a:t>18</a:t>
            </a:r>
          </a:p>
        </p:txBody>
      </p:sp>
      <p:sp>
        <p:nvSpPr>
          <p:cNvPr id="8" name="矩形 7"/>
          <p:cNvSpPr/>
          <p:nvPr userDrawn="1"/>
        </p:nvSpPr>
        <p:spPr>
          <a:xfrm>
            <a:off x="8905789" y="-360137"/>
            <a:ext cx="954107" cy="369332"/>
          </a:xfrm>
          <a:prstGeom prst="rect">
            <a:avLst/>
          </a:prstGeom>
        </p:spPr>
        <p:txBody>
          <a:bodyPr wrap="none">
            <a:spAutoFit/>
          </a:bodyPr>
          <a:lstStyle/>
          <a:p>
            <a:pPr defTabSz="914400" fontAlgn="auto">
              <a:lnSpc>
                <a:spcPct val="150000"/>
              </a:lnSpc>
              <a:spcBef>
                <a:spcPts val="0"/>
              </a:spcBef>
              <a:spcAft>
                <a:spcPts val="0"/>
              </a:spcAft>
            </a:pPr>
            <a:r>
              <a:rPr lang="zh-CN" altLang="en-US" sz="1200" dirty="0">
                <a:solidFill>
                  <a:prstClr val="black"/>
                </a:solidFill>
                <a:latin typeface="黑体" panose="02010609060101010101" charset="-122"/>
                <a:ea typeface="黑体" panose="02010609060101010101" charset="-122"/>
              </a:rPr>
              <a:t>标注字号</a:t>
            </a:r>
            <a:r>
              <a:rPr lang="en-US" altLang="zh-CN" sz="1200" dirty="0">
                <a:solidFill>
                  <a:prstClr val="black"/>
                </a:solidFill>
                <a:latin typeface="黑体" panose="02010609060101010101" charset="-122"/>
                <a:ea typeface="黑体" panose="02010609060101010101" charset="-122"/>
              </a:rPr>
              <a:t>12</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73" r:id="rId11"/>
    <p:sldLayoutId id="2147483674" r:id="rId12"/>
    <p:sldLayoutId id="2147483748" r:id="rId13"/>
    <p:sldLayoutId id="21474837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76" r:id="rId1"/>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23724" y="236484"/>
            <a:ext cx="11504110" cy="963306"/>
          </a:xfrm>
          <a:prstGeom prst="rect">
            <a:avLst/>
          </a:prstGeom>
          <a:noFill/>
          <a:ln w="9525">
            <a:noFill/>
            <a:miter lim="800000"/>
          </a:ln>
        </p:spPr>
        <p:txBody>
          <a:bodyPr vert="horz" wrap="square" lIns="53985" tIns="26992" rIns="53985" bIns="26992" numCol="1" anchor="ctr" anchorCtr="0" compatLnSpc="1"/>
          <a:lstStyle/>
          <a:p>
            <a:pPr lvl="0"/>
            <a:r>
              <a:rPr lang="zh-CN" altLang="en-US" dirty="0" smtClean="0"/>
              <a:t>单击此处编辑母版标题样式</a:t>
            </a:r>
          </a:p>
        </p:txBody>
      </p:sp>
      <p:sp>
        <p:nvSpPr>
          <p:cNvPr id="1027" name="文本占位符 2"/>
          <p:cNvSpPr>
            <a:spLocks noGrp="1"/>
          </p:cNvSpPr>
          <p:nvPr>
            <p:ph type="body" idx="1"/>
          </p:nvPr>
        </p:nvSpPr>
        <p:spPr bwMode="auto">
          <a:xfrm>
            <a:off x="241824" y="1403134"/>
            <a:ext cx="11485775" cy="4253369"/>
          </a:xfrm>
          <a:prstGeom prst="rect">
            <a:avLst/>
          </a:prstGeom>
          <a:noFill/>
          <a:ln w="9525">
            <a:noFill/>
            <a:miter lim="800000"/>
          </a:ln>
        </p:spPr>
        <p:txBody>
          <a:bodyPr vert="horz" wrap="square" lIns="53985" tIns="26992" rIns="53985" bIns="26992" numCol="1" rtlCol="0" anchor="t" anchorCtr="0" compatLnSpc="1">
            <a:no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Lst>
  <p:timing>
    <p:tnLst>
      <p:par>
        <p:cTn id="1" dur="indefinite" restart="never" nodeType="tmRoot"/>
      </p:par>
    </p:tnLst>
  </p:timing>
  <p:txStyles>
    <p:titleStyle>
      <a:lvl1pPr algn="l" defTabSz="608330" rtl="0" eaLnBrk="1" fontAlgn="base" hangingPunct="1">
        <a:spcBef>
          <a:spcPct val="0"/>
        </a:spcBef>
        <a:spcAft>
          <a:spcPct val="0"/>
        </a:spcAft>
        <a:defRPr kumimoji="1" lang="zh-CN" altLang="en-US" sz="3200" b="1" kern="1200" dirty="0">
          <a:solidFill>
            <a:srgbClr val="008ED3"/>
          </a:solidFill>
          <a:latin typeface="微软雅黑" panose="020B0503020204020204" pitchFamily="34" charset="-122"/>
          <a:ea typeface="微软雅黑" panose="020B0503020204020204" pitchFamily="34" charset="-122"/>
          <a:cs typeface="+mn-cs"/>
        </a:defRPr>
      </a:lvl1pPr>
      <a:lvl2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2pPr>
      <a:lvl3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3pPr>
      <a:lvl4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4pPr>
      <a:lvl5pPr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5pPr>
      <a:lvl6pPr marL="6096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6pPr>
      <a:lvl7pPr marL="12192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7pPr>
      <a:lvl8pPr marL="18288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8pPr>
      <a:lvl9pPr marL="2438400" algn="l" defTabSz="608330" rtl="0" eaLnBrk="1" fontAlgn="base" hangingPunct="1">
        <a:spcBef>
          <a:spcPct val="0"/>
        </a:spcBef>
        <a:spcAft>
          <a:spcPct val="0"/>
        </a:spcAft>
        <a:defRPr kumimoji="1" sz="3200">
          <a:solidFill>
            <a:schemeClr val="tx1"/>
          </a:solidFill>
          <a:latin typeface="Calibri" panose="020F0502020204030204" pitchFamily="34" charset="0"/>
          <a:ea typeface="微软雅黑" panose="020B0503020204020204" pitchFamily="34" charset="-122"/>
        </a:defRPr>
      </a:lvl9pPr>
    </p:titleStyle>
    <p:bodyStyle>
      <a:lvl1pPr marL="26860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536575" indent="-268605"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u"/>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2pPr>
      <a:lvl3pPr marL="803275" indent="-266700" algn="l" defTabSz="608330" rtl="0" eaLnBrk="1" fontAlgn="base" hangingPunct="1">
        <a:lnSpc>
          <a:spcPct val="150000"/>
        </a:lnSpc>
        <a:spcBef>
          <a:spcPts val="0"/>
        </a:spcBef>
        <a:spcAft>
          <a:spcPct val="0"/>
        </a:spcAft>
        <a:buClr>
          <a:srgbClr val="008ED3"/>
        </a:buClr>
        <a:buSzPct val="80000"/>
        <a:buFont typeface="Wingdings" panose="05000000000000000000" pitchFamily="2" charset="2"/>
        <a:buChar char="l"/>
        <a:defRPr kumimoji="1" lang="zh-CN" altLang="en-US" sz="2000" kern="1200" baseline="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3pPr>
      <a:lvl4pPr marL="21336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4pPr>
      <a:lvl5pPr marL="2743200" indent="-304800" algn="l" defTabSz="608330" rtl="0" eaLnBrk="1" fontAlgn="base" hangingPunct="1">
        <a:lnSpc>
          <a:spcPct val="120000"/>
        </a:lnSpc>
        <a:spcBef>
          <a:spcPct val="20000"/>
        </a:spcBef>
        <a:spcAft>
          <a:spcPct val="0"/>
        </a:spcAft>
        <a:buClr>
          <a:srgbClr val="008ED3"/>
        </a:buClr>
        <a:buSzPct val="80000"/>
        <a:buFont typeface="Wingdings" panose="05000000000000000000" pitchFamily="2" charset="2"/>
        <a:buChar char="n"/>
        <a:defRPr kumimoji="1" lang="zh-CN" altLang="en-US" sz="2400" kern="1200" baseline="0" smtClean="0">
          <a:solidFill>
            <a:schemeClr val="tx1">
              <a:lumMod val="75000"/>
              <a:lumOff val="25000"/>
            </a:schemeClr>
          </a:solidFill>
          <a:latin typeface="+mj-lt"/>
          <a:ea typeface="微软雅黑" panose="020B0503020204020204" pitchFamily="34" charset="-122"/>
          <a:cs typeface="Arial" panose="020B0604020202020204" pitchFamily="34" charset="0"/>
        </a:defRPr>
      </a:lvl5pPr>
      <a:lvl6pPr marL="33521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33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zh-CN"/>
      </a:defPPr>
      <a:lvl1pPr marL="0" algn="l" defTabSz="608330" rtl="0" eaLnBrk="1" latinLnBrk="0" hangingPunct="1">
        <a:defRPr sz="2400" kern="1200">
          <a:solidFill>
            <a:schemeClr val="tx1"/>
          </a:solidFill>
          <a:latin typeface="+mn-lt"/>
          <a:ea typeface="+mn-ea"/>
          <a:cs typeface="+mn-cs"/>
        </a:defRPr>
      </a:lvl1pPr>
      <a:lvl2pPr marL="609600" algn="l" defTabSz="608330" rtl="0" eaLnBrk="1" latinLnBrk="0" hangingPunct="1">
        <a:defRPr sz="2400" kern="1200">
          <a:solidFill>
            <a:schemeClr val="tx1"/>
          </a:solidFill>
          <a:latin typeface="+mn-lt"/>
          <a:ea typeface="+mn-ea"/>
          <a:cs typeface="+mn-cs"/>
        </a:defRPr>
      </a:lvl2pPr>
      <a:lvl3pPr marL="1219200" algn="l" defTabSz="608330" rtl="0" eaLnBrk="1" latinLnBrk="0" hangingPunct="1">
        <a:defRPr sz="2400" kern="1200">
          <a:solidFill>
            <a:schemeClr val="tx1"/>
          </a:solidFill>
          <a:latin typeface="+mn-lt"/>
          <a:ea typeface="+mn-ea"/>
          <a:cs typeface="+mn-cs"/>
        </a:defRPr>
      </a:lvl3pPr>
      <a:lvl4pPr marL="1828800" algn="l" defTabSz="608330" rtl="0" eaLnBrk="1" latinLnBrk="0" hangingPunct="1">
        <a:defRPr sz="2400" kern="1200">
          <a:solidFill>
            <a:schemeClr val="tx1"/>
          </a:solidFill>
          <a:latin typeface="+mn-lt"/>
          <a:ea typeface="+mn-ea"/>
          <a:cs typeface="+mn-cs"/>
        </a:defRPr>
      </a:lvl4pPr>
      <a:lvl5pPr marL="2438400" algn="l" defTabSz="608330" rtl="0" eaLnBrk="1" latinLnBrk="0" hangingPunct="1">
        <a:defRPr sz="2400" kern="1200">
          <a:solidFill>
            <a:schemeClr val="tx1"/>
          </a:solidFill>
          <a:latin typeface="+mn-lt"/>
          <a:ea typeface="+mn-ea"/>
          <a:cs typeface="+mn-cs"/>
        </a:defRPr>
      </a:lvl5pPr>
      <a:lvl6pPr marL="3048000" algn="l" defTabSz="608330" rtl="0" eaLnBrk="1" latinLnBrk="0" hangingPunct="1">
        <a:defRPr sz="2400" kern="1200">
          <a:solidFill>
            <a:schemeClr val="tx1"/>
          </a:solidFill>
          <a:latin typeface="+mn-lt"/>
          <a:ea typeface="+mn-ea"/>
          <a:cs typeface="+mn-cs"/>
        </a:defRPr>
      </a:lvl6pPr>
      <a:lvl7pPr marL="3656965" algn="l" defTabSz="608330" rtl="0" eaLnBrk="1" latinLnBrk="0" hangingPunct="1">
        <a:defRPr sz="2400" kern="1200">
          <a:solidFill>
            <a:schemeClr val="tx1"/>
          </a:solidFill>
          <a:latin typeface="+mn-lt"/>
          <a:ea typeface="+mn-ea"/>
          <a:cs typeface="+mn-cs"/>
        </a:defRPr>
      </a:lvl7pPr>
      <a:lvl8pPr marL="4266565" algn="l" defTabSz="608330" rtl="0" eaLnBrk="1" latinLnBrk="0" hangingPunct="1">
        <a:defRPr sz="2400" kern="1200">
          <a:solidFill>
            <a:schemeClr val="tx1"/>
          </a:solidFill>
          <a:latin typeface="+mn-lt"/>
          <a:ea typeface="+mn-ea"/>
          <a:cs typeface="+mn-cs"/>
        </a:defRPr>
      </a:lvl8pPr>
      <a:lvl9pPr marL="4876165" algn="l" defTabSz="6083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5.xml"/><Relationship Id="rId4" Type="http://schemas.openxmlformats.org/officeDocument/2006/relationships/image" Target="../media/image6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259" y="1391530"/>
            <a:ext cx="5724644" cy="830997"/>
          </a:xfrm>
          <a:prstGeom prst="rect">
            <a:avLst/>
          </a:prstGeom>
          <a:noFill/>
        </p:spPr>
        <p:txBody>
          <a:bodyPr wrap="none" rtlCol="0">
            <a:spAutoFit/>
          </a:bodyPr>
          <a:lstStyle/>
          <a:p>
            <a:r>
              <a:rPr lang="en-US" altLang="zh-CN" sz="4800" dirty="0" smtClean="0">
                <a:solidFill>
                  <a:schemeClr val="bg1"/>
                </a:solidFill>
                <a:latin typeface="黑体" pitchFamily="49" charset="-122"/>
                <a:ea typeface="黑体" pitchFamily="49" charset="-122"/>
              </a:rPr>
              <a:t>5G</a:t>
            </a:r>
            <a:r>
              <a:rPr lang="zh-CN" altLang="en-US" sz="4800" dirty="0" smtClean="0">
                <a:solidFill>
                  <a:schemeClr val="bg1"/>
                </a:solidFill>
                <a:latin typeface="黑体" pitchFamily="49" charset="-122"/>
                <a:ea typeface="黑体" pitchFamily="49" charset="-122"/>
              </a:rPr>
              <a:t>网络安全研究热点</a:t>
            </a:r>
            <a:endParaRPr lang="zh-CN" altLang="en-US" sz="4800" dirty="0">
              <a:solidFill>
                <a:schemeClr val="bg1"/>
              </a:solidFill>
              <a:latin typeface="黑体" pitchFamily="49" charset="-122"/>
              <a:ea typeface="黑体" pitchFamily="49" charset="-122"/>
            </a:endParaRPr>
          </a:p>
        </p:txBody>
      </p:sp>
      <p:sp>
        <p:nvSpPr>
          <p:cNvPr id="3" name="文本框 2"/>
          <p:cNvSpPr txBox="1"/>
          <p:nvPr/>
        </p:nvSpPr>
        <p:spPr>
          <a:xfrm>
            <a:off x="2651288" y="3559629"/>
            <a:ext cx="6750566" cy="2062103"/>
          </a:xfrm>
          <a:prstGeom prst="rect">
            <a:avLst/>
          </a:prstGeom>
          <a:noFill/>
        </p:spPr>
        <p:txBody>
          <a:bodyPr wrap="none" rtlCol="0">
            <a:spAutoFit/>
          </a:bodyPr>
          <a:lstStyle/>
          <a:p>
            <a:r>
              <a:rPr lang="zh-CN" altLang="en-US" sz="3200" dirty="0" smtClean="0">
                <a:solidFill>
                  <a:schemeClr val="bg1"/>
                </a:solidFill>
              </a:rPr>
              <a:t>                            </a:t>
            </a:r>
            <a:r>
              <a:rPr lang="zh-CN" altLang="en-US" sz="3200" dirty="0" smtClean="0">
                <a:solidFill>
                  <a:schemeClr val="bg1"/>
                </a:solidFill>
                <a:latin typeface="黑体" panose="02010609060101010101" pitchFamily="49" charset="-122"/>
                <a:ea typeface="黑体" panose="02010609060101010101" pitchFamily="49" charset="-122"/>
              </a:rPr>
              <a:t>包秀国</a:t>
            </a:r>
            <a:r>
              <a:rPr lang="en-US" altLang="zh-CN" sz="3200" dirty="0" smtClean="0">
                <a:solidFill>
                  <a:schemeClr val="bg1"/>
                </a:solidFill>
                <a:latin typeface="黑体" panose="02010609060101010101" pitchFamily="49" charset="-122"/>
                <a:ea typeface="黑体" panose="02010609060101010101" pitchFamily="49" charset="-122"/>
              </a:rPr>
              <a:t>    </a:t>
            </a:r>
          </a:p>
          <a:p>
            <a:r>
              <a:rPr lang="zh-CN" altLang="en-US" sz="3200" dirty="0" smtClean="0">
                <a:solidFill>
                  <a:schemeClr val="bg1"/>
                </a:solidFill>
                <a:latin typeface="黑体" panose="02010609060101010101" pitchFamily="49" charset="-122"/>
                <a:ea typeface="黑体" panose="02010609060101010101" pitchFamily="49" charset="-122"/>
              </a:rPr>
              <a:t>国家计算机网络与信息安全管理中心</a:t>
            </a:r>
            <a:endParaRPr lang="en-US" altLang="zh-CN" sz="3200" dirty="0" smtClean="0">
              <a:solidFill>
                <a:schemeClr val="bg1"/>
              </a:solidFill>
              <a:latin typeface="黑体" panose="02010609060101010101" pitchFamily="49" charset="-122"/>
              <a:ea typeface="黑体" panose="02010609060101010101" pitchFamily="49" charset="-122"/>
            </a:endParaRPr>
          </a:p>
          <a:p>
            <a:r>
              <a:rPr lang="en-US" altLang="zh-CN" sz="3200" dirty="0" smtClean="0">
                <a:solidFill>
                  <a:schemeClr val="bg1"/>
                </a:solidFill>
                <a:latin typeface="黑体" panose="02010609060101010101" pitchFamily="49" charset="-122"/>
                <a:ea typeface="黑体" panose="02010609060101010101" pitchFamily="49" charset="-122"/>
              </a:rPr>
              <a:t>          2020</a:t>
            </a:r>
            <a:r>
              <a:rPr lang="zh-CN" altLang="en-US" sz="3200" dirty="0" smtClean="0">
                <a:solidFill>
                  <a:schemeClr val="bg1"/>
                </a:solidFill>
                <a:latin typeface="黑体" panose="02010609060101010101" pitchFamily="49" charset="-122"/>
                <a:ea typeface="黑体" panose="02010609060101010101" pitchFamily="49" charset="-122"/>
              </a:rPr>
              <a:t>年</a:t>
            </a:r>
            <a:r>
              <a:rPr lang="en-US" altLang="zh-CN" sz="3200" dirty="0" smtClean="0">
                <a:solidFill>
                  <a:schemeClr val="bg1"/>
                </a:solidFill>
                <a:latin typeface="黑体" panose="02010609060101010101" pitchFamily="49" charset="-122"/>
                <a:ea typeface="黑体" panose="02010609060101010101" pitchFamily="49" charset="-122"/>
              </a:rPr>
              <a:t>09</a:t>
            </a:r>
            <a:r>
              <a:rPr lang="zh-CN" altLang="en-US" sz="3200" dirty="0" smtClean="0">
                <a:solidFill>
                  <a:schemeClr val="bg1"/>
                </a:solidFill>
                <a:latin typeface="黑体" panose="02010609060101010101" pitchFamily="49" charset="-122"/>
                <a:ea typeface="黑体" panose="02010609060101010101" pitchFamily="49" charset="-122"/>
              </a:rPr>
              <a:t>月</a:t>
            </a:r>
            <a:r>
              <a:rPr lang="en-US" altLang="zh-CN" sz="3200" dirty="0" smtClean="0">
                <a:solidFill>
                  <a:schemeClr val="bg1"/>
                </a:solidFill>
                <a:latin typeface="黑体" panose="02010609060101010101" pitchFamily="49" charset="-122"/>
                <a:ea typeface="黑体" panose="02010609060101010101" pitchFamily="49" charset="-122"/>
              </a:rPr>
              <a:t>29</a:t>
            </a:r>
            <a:r>
              <a:rPr lang="zh-CN" altLang="en-US" sz="3200" dirty="0" smtClean="0">
                <a:solidFill>
                  <a:schemeClr val="bg1"/>
                </a:solidFill>
                <a:latin typeface="黑体" panose="02010609060101010101" pitchFamily="49" charset="-122"/>
                <a:ea typeface="黑体" panose="02010609060101010101" pitchFamily="49" charset="-122"/>
              </a:rPr>
              <a:t>日</a:t>
            </a:r>
            <a:endParaRPr lang="en-US" altLang="zh-CN" sz="32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endParaRPr>
          </a:p>
        </p:txBody>
      </p:sp>
    </p:spTree>
    <p:extLst>
      <p:ext uri="{BB962C8B-B14F-4D97-AF65-F5344CB8AC3E}">
        <p14:creationId xmlns="" xmlns:p14="http://schemas.microsoft.com/office/powerpoint/2010/main" val="522615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4678" y="147368"/>
            <a:ext cx="4581825" cy="576680"/>
          </a:xfrm>
        </p:spPr>
        <p:txBody>
          <a:bodyPr/>
          <a:lstStyle/>
          <a:p>
            <a:r>
              <a:rPr lang="en-US" dirty="0" smtClean="0">
                <a:solidFill>
                  <a:schemeClr val="tx1"/>
                </a:solidFill>
              </a:rPr>
              <a:t>5</a:t>
            </a:r>
            <a:r>
              <a:rPr lang="en-US" altLang="zh-CN" dirty="0" smtClean="0">
                <a:solidFill>
                  <a:schemeClr val="tx1"/>
                </a:solidFill>
              </a:rPr>
              <a:t>G</a:t>
            </a:r>
            <a:r>
              <a:rPr dirty="0" smtClean="0">
                <a:solidFill>
                  <a:schemeClr val="tx1"/>
                </a:solidFill>
              </a:rPr>
              <a:t>基本网元</a:t>
            </a:r>
            <a:endParaRPr lang="zh-CN" altLang="en-US" dirty="0">
              <a:solidFill>
                <a:schemeClr val="tx1"/>
              </a:solidFill>
            </a:endParaRPr>
          </a:p>
        </p:txBody>
      </p:sp>
      <p:pic>
        <p:nvPicPr>
          <p:cNvPr id="9" name="图片 8" descr="å¨è¿éæå¥å¾çæè¿°"/>
          <p:cNvPicPr/>
          <p:nvPr/>
        </p:nvPicPr>
        <p:blipFill>
          <a:blip r:embed="rId3"/>
          <a:srcRect/>
          <a:stretch>
            <a:fillRect/>
          </a:stretch>
        </p:blipFill>
        <p:spPr bwMode="auto">
          <a:xfrm>
            <a:off x="94678" y="1562986"/>
            <a:ext cx="5019582" cy="3476847"/>
          </a:xfrm>
          <a:prstGeom prst="rect">
            <a:avLst/>
          </a:prstGeom>
          <a:noFill/>
          <a:ln w="9525">
            <a:noFill/>
            <a:miter lim="800000"/>
            <a:headEnd/>
            <a:tailEnd/>
          </a:ln>
        </p:spPr>
      </p:pic>
      <p:graphicFrame>
        <p:nvGraphicFramePr>
          <p:cNvPr id="11" name="表格 10"/>
          <p:cNvGraphicFramePr>
            <a:graphicFrameLocks noGrp="1"/>
          </p:cNvGraphicFramePr>
          <p:nvPr/>
        </p:nvGraphicFramePr>
        <p:xfrm>
          <a:off x="5277395" y="298613"/>
          <a:ext cx="6453052" cy="6353290"/>
        </p:xfrm>
        <a:graphic>
          <a:graphicData uri="http://schemas.openxmlformats.org/drawingml/2006/table">
            <a:tbl>
              <a:tblPr firstRow="1" bandRow="1">
                <a:tableStyleId>{7DF18680-E054-41AD-8BC1-D1AEF772440D}</a:tableStyleId>
              </a:tblPr>
              <a:tblGrid>
                <a:gridCol w="768203">
                  <a:extLst>
                    <a:ext uri="{9D8B030D-6E8A-4147-A177-3AD203B41FA5}">
                      <a16:colId xmlns="" xmlns:a16="http://schemas.microsoft.com/office/drawing/2014/main" val="20000"/>
                    </a:ext>
                  </a:extLst>
                </a:gridCol>
                <a:gridCol w="5684849">
                  <a:extLst>
                    <a:ext uri="{9D8B030D-6E8A-4147-A177-3AD203B41FA5}">
                      <a16:colId xmlns="" xmlns:a16="http://schemas.microsoft.com/office/drawing/2014/main" val="20001"/>
                    </a:ext>
                  </a:extLst>
                </a:gridCol>
              </a:tblGrid>
              <a:tr h="475615">
                <a:tc>
                  <a:txBody>
                    <a:bodyPr/>
                    <a:lstStyle/>
                    <a:p>
                      <a:r>
                        <a:rPr lang="en-US" altLang="zh-CN" sz="1200" dirty="0" smtClean="0"/>
                        <a:t>5G </a:t>
                      </a:r>
                      <a:r>
                        <a:rPr lang="zh-CN" altLang="en-US" sz="1200" dirty="0" smtClean="0"/>
                        <a:t>网络功能</a:t>
                      </a:r>
                      <a:endParaRPr lang="zh-CN" altLang="en-US" sz="1200" dirty="0"/>
                    </a:p>
                  </a:txBody>
                  <a:tcPr marL="121900" marR="121900" marT="60950" marB="60950"/>
                </a:tc>
                <a:tc>
                  <a:txBody>
                    <a:bodyPr/>
                    <a:lstStyle/>
                    <a:p>
                      <a:pPr algn="ctr"/>
                      <a:r>
                        <a:rPr lang="zh-CN" altLang="en-US" sz="1200" dirty="0" smtClean="0"/>
                        <a:t>功能简介</a:t>
                      </a:r>
                      <a:endParaRPr lang="zh-CN" altLang="en-US" sz="1200" dirty="0"/>
                    </a:p>
                  </a:txBody>
                  <a:tcPr marL="121900" marR="121900" marT="60950" marB="60950"/>
                </a:tc>
                <a:extLst>
                  <a:ext uri="{0D108BD9-81ED-4DB2-BD59-A6C34878D82A}">
                    <a16:rowId xmlns="" xmlns:a16="http://schemas.microsoft.com/office/drawing/2014/main" val="10000"/>
                  </a:ext>
                </a:extLst>
              </a:tr>
              <a:tr h="671430">
                <a:tc>
                  <a:txBody>
                    <a:bodyPr/>
                    <a:lstStyle/>
                    <a:p>
                      <a:r>
                        <a:rPr lang="en-US" altLang="zh-CN" sz="1600" b="0" dirty="0" smtClean="0">
                          <a:latin typeface="+mn-ea"/>
                          <a:ea typeface="+mn-ea"/>
                        </a:rPr>
                        <a:t>AMF</a:t>
                      </a:r>
                      <a:endParaRPr lang="zh-CN" altLang="en-US" sz="1600" b="0" dirty="0">
                        <a:latin typeface="+mn-ea"/>
                        <a:ea typeface="+mn-ea"/>
                      </a:endParaRPr>
                    </a:p>
                  </a:txBody>
                  <a:tcPr marL="121900" marR="121900" marT="60950" marB="60950"/>
                </a:tc>
                <a:tc>
                  <a:txBody>
                    <a:bodyPr/>
                    <a:lstStyle/>
                    <a:p>
                      <a:r>
                        <a:rPr lang="zh-CN" altLang="en-US" sz="1600" b="0" dirty="0" smtClean="0">
                          <a:latin typeface="+mn-ea"/>
                          <a:ea typeface="+mn-ea"/>
                        </a:rPr>
                        <a:t>接入管理功能，注册管理</a:t>
                      </a:r>
                      <a:r>
                        <a:rPr lang="en-US" altLang="zh-CN" sz="1600" b="0" dirty="0" smtClean="0">
                          <a:latin typeface="+mn-ea"/>
                          <a:ea typeface="+mn-ea"/>
                        </a:rPr>
                        <a:t>/ </a:t>
                      </a:r>
                      <a:r>
                        <a:rPr lang="zh-CN" altLang="en-US" sz="1600" b="0" dirty="0" smtClean="0">
                          <a:latin typeface="+mn-ea"/>
                          <a:ea typeface="+mn-ea"/>
                        </a:rPr>
                        <a:t>连接管理</a:t>
                      </a:r>
                      <a:r>
                        <a:rPr lang="en-US" altLang="zh-CN" sz="1600" b="0" dirty="0" smtClean="0">
                          <a:latin typeface="+mn-ea"/>
                          <a:ea typeface="+mn-ea"/>
                        </a:rPr>
                        <a:t>/ </a:t>
                      </a:r>
                      <a:r>
                        <a:rPr lang="zh-CN" altLang="en-US" sz="1600" b="0" dirty="0" smtClean="0">
                          <a:latin typeface="+mn-ea"/>
                          <a:ea typeface="+mn-ea"/>
                        </a:rPr>
                        <a:t>可达性管理</a:t>
                      </a:r>
                      <a:r>
                        <a:rPr lang="en-US" altLang="zh-CN" sz="1600" b="0" dirty="0" smtClean="0">
                          <a:latin typeface="+mn-ea"/>
                          <a:ea typeface="+mn-ea"/>
                        </a:rPr>
                        <a:t>/ </a:t>
                      </a:r>
                      <a:r>
                        <a:rPr lang="zh-CN" altLang="en-US" sz="1600" b="0" dirty="0" smtClean="0">
                          <a:latin typeface="+mn-ea"/>
                          <a:ea typeface="+mn-ea"/>
                        </a:rPr>
                        <a:t>移动管理</a:t>
                      </a:r>
                      <a:r>
                        <a:rPr lang="en-US" altLang="zh-CN" sz="1600" b="0" dirty="0" smtClean="0">
                          <a:latin typeface="+mn-ea"/>
                          <a:ea typeface="+mn-ea"/>
                        </a:rPr>
                        <a:t>/ </a:t>
                      </a:r>
                      <a:r>
                        <a:rPr lang="zh-CN" altLang="en-US" sz="1600" b="0" dirty="0" smtClean="0">
                          <a:latin typeface="+mn-ea"/>
                          <a:ea typeface="+mn-ea"/>
                        </a:rPr>
                        <a:t>访问身份验证</a:t>
                      </a:r>
                      <a:r>
                        <a:rPr lang="en-US" altLang="zh-CN" sz="1600" b="0" dirty="0" smtClean="0">
                          <a:latin typeface="+mn-ea"/>
                          <a:ea typeface="+mn-ea"/>
                        </a:rPr>
                        <a:t>,</a:t>
                      </a:r>
                      <a:r>
                        <a:rPr lang="zh-CN" altLang="en-US" sz="1600" b="0" dirty="0" smtClean="0">
                          <a:latin typeface="+mn-ea"/>
                          <a:ea typeface="+mn-ea"/>
                        </a:rPr>
                        <a:t>授权，短消息等。终端和无线的核心网控制面接入点</a:t>
                      </a:r>
                      <a:endParaRPr lang="zh-CN" altLang="en-US" sz="1600" b="0" dirty="0">
                        <a:latin typeface="+mn-ea"/>
                        <a:ea typeface="+mn-ea"/>
                      </a:endParaRPr>
                    </a:p>
                  </a:txBody>
                  <a:tcPr marL="121900" marR="121900" marT="60950" marB="60950"/>
                </a:tc>
                <a:extLst>
                  <a:ext uri="{0D108BD9-81ED-4DB2-BD59-A6C34878D82A}">
                    <a16:rowId xmlns="" xmlns:a16="http://schemas.microsoft.com/office/drawing/2014/main" val="10001"/>
                  </a:ext>
                </a:extLst>
              </a:tr>
              <a:tr h="475615">
                <a:tc>
                  <a:txBody>
                    <a:bodyPr/>
                    <a:lstStyle/>
                    <a:p>
                      <a:r>
                        <a:rPr lang="en-US" altLang="zh-CN" sz="1600" b="0" dirty="0" smtClean="0">
                          <a:latin typeface="+mn-ea"/>
                          <a:ea typeface="+mn-ea"/>
                        </a:rPr>
                        <a:t>AUSF</a:t>
                      </a:r>
                      <a:endParaRPr lang="zh-CN" altLang="en-US" sz="1600" b="0" dirty="0">
                        <a:latin typeface="+mn-ea"/>
                        <a:ea typeface="+mn-ea"/>
                      </a:endParaRPr>
                    </a:p>
                  </a:txBody>
                  <a:tcPr marL="121900" marR="121900" marT="60950" marB="60950"/>
                </a:tc>
                <a:tc>
                  <a:txBody>
                    <a:bodyPr/>
                    <a:lstStyle/>
                    <a:p>
                      <a:r>
                        <a:rPr lang="zh-CN" altLang="en-US" sz="1600" b="0" dirty="0" smtClean="0">
                          <a:latin typeface="+mn-ea"/>
                          <a:ea typeface="+mn-ea"/>
                        </a:rPr>
                        <a:t>认证服务器功能，实现</a:t>
                      </a:r>
                      <a:r>
                        <a:rPr lang="en-US" altLang="zh-CN" sz="1600" b="0" dirty="0" smtClean="0">
                          <a:latin typeface="+mn-ea"/>
                          <a:ea typeface="+mn-ea"/>
                        </a:rPr>
                        <a:t>3GPP</a:t>
                      </a:r>
                      <a:r>
                        <a:rPr lang="zh-CN" altLang="en-US" sz="1600" b="0" dirty="0" smtClean="0">
                          <a:latin typeface="+mn-ea"/>
                          <a:ea typeface="+mn-ea"/>
                        </a:rPr>
                        <a:t>和非</a:t>
                      </a:r>
                      <a:r>
                        <a:rPr lang="en-US" altLang="zh-CN" sz="1600" b="0" dirty="0" smtClean="0">
                          <a:latin typeface="+mn-ea"/>
                          <a:ea typeface="+mn-ea"/>
                        </a:rPr>
                        <a:t>3GPP</a:t>
                      </a:r>
                      <a:r>
                        <a:rPr lang="zh-CN" altLang="en-US" sz="1600" b="0" dirty="0" smtClean="0">
                          <a:latin typeface="+mn-ea"/>
                          <a:ea typeface="+mn-ea"/>
                        </a:rPr>
                        <a:t>的接入认证</a:t>
                      </a:r>
                      <a:endParaRPr lang="zh-CN" altLang="en-US" sz="1600" b="0" dirty="0">
                        <a:latin typeface="+mn-ea"/>
                        <a:ea typeface="+mn-ea"/>
                      </a:endParaRPr>
                    </a:p>
                  </a:txBody>
                  <a:tcPr marL="121900" marR="121900" marT="60950" marB="60950"/>
                </a:tc>
                <a:extLst>
                  <a:ext uri="{0D108BD9-81ED-4DB2-BD59-A6C34878D82A}">
                    <a16:rowId xmlns="" xmlns:a16="http://schemas.microsoft.com/office/drawing/2014/main" val="10002"/>
                  </a:ext>
                </a:extLst>
              </a:tr>
              <a:tr h="522062">
                <a:tc>
                  <a:txBody>
                    <a:bodyPr/>
                    <a:lstStyle/>
                    <a:p>
                      <a:r>
                        <a:rPr lang="en-US" altLang="zh-CN" sz="1600" b="0" dirty="0" smtClean="0">
                          <a:latin typeface="+mn-ea"/>
                          <a:ea typeface="+mn-ea"/>
                        </a:rPr>
                        <a:t>UDM</a:t>
                      </a:r>
                      <a:endParaRPr lang="zh-CN" altLang="en-US" sz="1600" b="0" dirty="0">
                        <a:latin typeface="+mn-ea"/>
                        <a:ea typeface="+mn-ea"/>
                      </a:endParaRPr>
                    </a:p>
                  </a:txBody>
                  <a:tcPr marL="121900" marR="121900" marT="60950" marB="60950"/>
                </a:tc>
                <a:tc>
                  <a:txBody>
                    <a:bodyPr/>
                    <a:lstStyle/>
                    <a:p>
                      <a:r>
                        <a:rPr lang="en-US" altLang="zh-CN" sz="1600" b="0" dirty="0" smtClean="0">
                          <a:latin typeface="+mn-ea"/>
                          <a:ea typeface="+mn-ea"/>
                        </a:rPr>
                        <a:t> </a:t>
                      </a:r>
                      <a:r>
                        <a:rPr lang="zh-CN" altLang="en-US" sz="1600" b="0" dirty="0" smtClean="0">
                          <a:latin typeface="+mn-ea"/>
                          <a:ea typeface="+mn-ea"/>
                        </a:rPr>
                        <a:t>统一数据管理功能，</a:t>
                      </a:r>
                      <a:r>
                        <a:rPr lang="en-US" altLang="zh-CN" sz="1600" b="0" dirty="0" smtClean="0">
                          <a:latin typeface="+mn-ea"/>
                          <a:ea typeface="+mn-ea"/>
                        </a:rPr>
                        <a:t>3GPP AKA</a:t>
                      </a:r>
                      <a:r>
                        <a:rPr lang="zh-CN" altLang="en-US" sz="1600" b="0" dirty="0" smtClean="0">
                          <a:latin typeface="+mn-ea"/>
                          <a:ea typeface="+mn-ea"/>
                        </a:rPr>
                        <a:t>认证</a:t>
                      </a:r>
                      <a:r>
                        <a:rPr lang="en-US" altLang="zh-CN" sz="1600" b="0" dirty="0" smtClean="0">
                          <a:latin typeface="+mn-ea"/>
                          <a:ea typeface="+mn-ea"/>
                        </a:rPr>
                        <a:t>/ </a:t>
                      </a:r>
                      <a:r>
                        <a:rPr lang="zh-CN" altLang="en-US" sz="1600" b="0" dirty="0" smtClean="0">
                          <a:latin typeface="+mn-ea"/>
                          <a:ea typeface="+mn-ea"/>
                        </a:rPr>
                        <a:t>用户识别</a:t>
                      </a:r>
                      <a:r>
                        <a:rPr lang="en-US" altLang="zh-CN" sz="1600" b="0" dirty="0" smtClean="0">
                          <a:latin typeface="+mn-ea"/>
                          <a:ea typeface="+mn-ea"/>
                        </a:rPr>
                        <a:t>/ </a:t>
                      </a:r>
                      <a:r>
                        <a:rPr lang="zh-CN" altLang="en-US" sz="1600" b="0" dirty="0" smtClean="0">
                          <a:latin typeface="+mn-ea"/>
                          <a:ea typeface="+mn-ea"/>
                        </a:rPr>
                        <a:t>访问授权</a:t>
                      </a:r>
                      <a:r>
                        <a:rPr lang="en-US" altLang="zh-CN" sz="1600" b="0" dirty="0" smtClean="0">
                          <a:latin typeface="+mn-ea"/>
                          <a:ea typeface="+mn-ea"/>
                        </a:rPr>
                        <a:t>/ </a:t>
                      </a:r>
                      <a:r>
                        <a:rPr lang="zh-CN" altLang="en-US" sz="1600" b="0" dirty="0" smtClean="0">
                          <a:latin typeface="+mn-ea"/>
                          <a:ea typeface="+mn-ea"/>
                        </a:rPr>
                        <a:t>注册</a:t>
                      </a:r>
                      <a:r>
                        <a:rPr lang="en-US" altLang="zh-CN" sz="1600" b="0" dirty="0" smtClean="0">
                          <a:latin typeface="+mn-ea"/>
                          <a:ea typeface="+mn-ea"/>
                        </a:rPr>
                        <a:t>/</a:t>
                      </a:r>
                      <a:r>
                        <a:rPr lang="zh-CN" altLang="en-US" sz="1600" b="0" dirty="0" smtClean="0">
                          <a:latin typeface="+mn-ea"/>
                          <a:ea typeface="+mn-ea"/>
                        </a:rPr>
                        <a:t>移动</a:t>
                      </a:r>
                      <a:r>
                        <a:rPr lang="en-US" altLang="zh-CN" sz="1600" b="0" dirty="0" smtClean="0">
                          <a:latin typeface="+mn-ea"/>
                          <a:ea typeface="+mn-ea"/>
                        </a:rPr>
                        <a:t>/</a:t>
                      </a:r>
                      <a:r>
                        <a:rPr lang="zh-CN" altLang="en-US" sz="1600" b="0" dirty="0" smtClean="0">
                          <a:latin typeface="+mn-ea"/>
                          <a:ea typeface="+mn-ea"/>
                        </a:rPr>
                        <a:t>订阅</a:t>
                      </a:r>
                      <a:r>
                        <a:rPr lang="en-US" altLang="zh-CN" sz="1600" b="0" dirty="0" smtClean="0">
                          <a:latin typeface="+mn-ea"/>
                          <a:ea typeface="+mn-ea"/>
                        </a:rPr>
                        <a:t>/</a:t>
                      </a:r>
                      <a:r>
                        <a:rPr lang="zh-CN" altLang="en-US" sz="1600" b="0" dirty="0" smtClean="0">
                          <a:latin typeface="+mn-ea"/>
                          <a:ea typeface="+mn-ea"/>
                        </a:rPr>
                        <a:t>短信管理等</a:t>
                      </a:r>
                      <a:endParaRPr lang="zh-CN" altLang="en-US" sz="1600" b="0" dirty="0">
                        <a:latin typeface="+mn-ea"/>
                        <a:ea typeface="+mn-ea"/>
                      </a:endParaRPr>
                    </a:p>
                  </a:txBody>
                  <a:tcPr marL="121900" marR="121900" marT="60950" marB="60950"/>
                </a:tc>
                <a:extLst>
                  <a:ext uri="{0D108BD9-81ED-4DB2-BD59-A6C34878D82A}">
                    <a16:rowId xmlns="" xmlns:a16="http://schemas.microsoft.com/office/drawing/2014/main" val="10003"/>
                  </a:ext>
                </a:extLst>
              </a:tr>
              <a:tr h="475615">
                <a:tc>
                  <a:txBody>
                    <a:bodyPr/>
                    <a:lstStyle/>
                    <a:p>
                      <a:r>
                        <a:rPr lang="en-US" altLang="zh-CN" sz="1600" b="0" dirty="0" smtClean="0">
                          <a:latin typeface="+mn-ea"/>
                          <a:ea typeface="+mn-ea"/>
                        </a:rPr>
                        <a:t>PCF</a:t>
                      </a:r>
                      <a:endParaRPr lang="zh-CN" altLang="en-US" sz="1600" b="0" dirty="0">
                        <a:latin typeface="+mn-ea"/>
                        <a:ea typeface="+mn-ea"/>
                      </a:endParaRPr>
                    </a:p>
                  </a:txBody>
                  <a:tcPr marL="121900" marR="121900" marT="60950" marB="60950"/>
                </a:tc>
                <a:tc>
                  <a:txBody>
                    <a:bodyPr/>
                    <a:lstStyle/>
                    <a:p>
                      <a:r>
                        <a:rPr lang="zh-CN" altLang="en-US" sz="1600" b="0" dirty="0" smtClean="0">
                          <a:latin typeface="+mn-ea"/>
                          <a:ea typeface="+mn-ea"/>
                        </a:rPr>
                        <a:t>策略控制功能，统一的政策框架，提供控制平面功能的策略规则</a:t>
                      </a:r>
                      <a:endParaRPr lang="zh-CN" altLang="en-US" sz="1600" b="0" dirty="0">
                        <a:latin typeface="+mn-ea"/>
                        <a:ea typeface="+mn-ea"/>
                      </a:endParaRPr>
                    </a:p>
                  </a:txBody>
                  <a:tcPr marL="121900" marR="121900" marT="60950" marB="60950"/>
                </a:tc>
                <a:extLst>
                  <a:ext uri="{0D108BD9-81ED-4DB2-BD59-A6C34878D82A}">
                    <a16:rowId xmlns="" xmlns:a16="http://schemas.microsoft.com/office/drawing/2014/main" val="10004"/>
                  </a:ext>
                </a:extLst>
              </a:tr>
              <a:tr h="671430">
                <a:tc>
                  <a:txBody>
                    <a:bodyPr/>
                    <a:lstStyle/>
                    <a:p>
                      <a:r>
                        <a:rPr lang="en-US" altLang="zh-CN" sz="1600" b="0" dirty="0" smtClean="0">
                          <a:latin typeface="+mn-ea"/>
                          <a:ea typeface="+mn-ea"/>
                        </a:rPr>
                        <a:t>SMF</a:t>
                      </a:r>
                      <a:endParaRPr lang="zh-CN" altLang="en-US" sz="1600" b="0" dirty="0">
                        <a:latin typeface="+mn-ea"/>
                        <a:ea typeface="+mn-ea"/>
                      </a:endParaRPr>
                    </a:p>
                  </a:txBody>
                  <a:tcPr marL="121900" marR="121900" marT="60950" marB="60950"/>
                </a:tc>
                <a:tc>
                  <a:txBody>
                    <a:bodyPr/>
                    <a:lstStyle/>
                    <a:p>
                      <a:r>
                        <a:rPr lang="zh-CN" altLang="en-US" sz="1600" b="0" dirty="0" smtClean="0">
                          <a:latin typeface="+mn-ea"/>
                          <a:ea typeface="+mn-ea"/>
                        </a:rPr>
                        <a:t>会话管理功能，隧道维护，</a:t>
                      </a:r>
                      <a:r>
                        <a:rPr lang="en-US" altLang="zh-CN" sz="1600" b="0" dirty="0" smtClean="0">
                          <a:latin typeface="+mn-ea"/>
                          <a:ea typeface="+mn-ea"/>
                        </a:rPr>
                        <a:t>IP</a:t>
                      </a:r>
                      <a:r>
                        <a:rPr lang="zh-CN" altLang="en-US" sz="1600" b="0" dirty="0" smtClean="0">
                          <a:latin typeface="+mn-ea"/>
                          <a:ea typeface="+mn-ea"/>
                        </a:rPr>
                        <a:t>地址分配和管理，</a:t>
                      </a:r>
                      <a:r>
                        <a:rPr lang="en-US" altLang="zh-CN" sz="1600" b="0" dirty="0" smtClean="0">
                          <a:latin typeface="+mn-ea"/>
                          <a:ea typeface="+mn-ea"/>
                        </a:rPr>
                        <a:t>UP</a:t>
                      </a:r>
                      <a:r>
                        <a:rPr lang="zh-CN" altLang="en-US" sz="1600" b="0" dirty="0" smtClean="0">
                          <a:latin typeface="+mn-ea"/>
                          <a:ea typeface="+mn-ea"/>
                        </a:rPr>
                        <a:t>功能选择，策略实施和</a:t>
                      </a:r>
                      <a:r>
                        <a:rPr lang="en-US" altLang="zh-CN" sz="1600" b="0" dirty="0" err="1" smtClean="0">
                          <a:latin typeface="+mn-ea"/>
                          <a:ea typeface="+mn-ea"/>
                        </a:rPr>
                        <a:t>QoS</a:t>
                      </a:r>
                      <a:r>
                        <a:rPr lang="zh-CN" altLang="en-US" sz="1600" b="0" dirty="0" smtClean="0">
                          <a:latin typeface="+mn-ea"/>
                          <a:ea typeface="+mn-ea"/>
                        </a:rPr>
                        <a:t>中的控制部分，计费数据采集，漫游功能等</a:t>
                      </a:r>
                      <a:endParaRPr lang="zh-CN" altLang="en-US" sz="1600" b="0" dirty="0">
                        <a:latin typeface="+mn-ea"/>
                        <a:ea typeface="+mn-ea"/>
                      </a:endParaRPr>
                    </a:p>
                  </a:txBody>
                  <a:tcPr marL="121900" marR="121900" marT="60950" marB="60950"/>
                </a:tc>
                <a:extLst>
                  <a:ext uri="{0D108BD9-81ED-4DB2-BD59-A6C34878D82A}">
                    <a16:rowId xmlns="" xmlns:a16="http://schemas.microsoft.com/office/drawing/2014/main" val="10005"/>
                  </a:ext>
                </a:extLst>
              </a:tr>
              <a:tr h="475615">
                <a:tc>
                  <a:txBody>
                    <a:bodyPr/>
                    <a:lstStyle/>
                    <a:p>
                      <a:r>
                        <a:rPr lang="en-US" altLang="zh-CN" sz="1600" b="0" dirty="0" smtClean="0">
                          <a:solidFill>
                            <a:srgbClr val="FF0000"/>
                          </a:solidFill>
                          <a:latin typeface="+mn-ea"/>
                          <a:ea typeface="+mn-ea"/>
                        </a:rPr>
                        <a:t>UPF</a:t>
                      </a:r>
                      <a:endParaRPr lang="zh-CN" altLang="en-US" sz="1600" b="0" dirty="0">
                        <a:solidFill>
                          <a:srgbClr val="FF0000"/>
                        </a:solidFill>
                        <a:latin typeface="+mn-ea"/>
                        <a:ea typeface="+mn-ea"/>
                      </a:endParaRPr>
                    </a:p>
                  </a:txBody>
                  <a:tcPr marL="121900" marR="121900" marT="60950" marB="60950"/>
                </a:tc>
                <a:tc>
                  <a:txBody>
                    <a:bodyPr/>
                    <a:lstStyle/>
                    <a:p>
                      <a:r>
                        <a:rPr lang="zh-CN" altLang="en-US" sz="1600" b="0" dirty="0" smtClean="0">
                          <a:solidFill>
                            <a:srgbClr val="FF0000"/>
                          </a:solidFill>
                          <a:latin typeface="+mn-ea"/>
                          <a:ea typeface="+mn-ea"/>
                        </a:rPr>
                        <a:t>用户面功能，分组路由转发，策略实施，流量报告，</a:t>
                      </a:r>
                      <a:r>
                        <a:rPr lang="en-US" altLang="zh-CN" sz="1600" b="0" dirty="0" err="1" smtClean="0">
                          <a:solidFill>
                            <a:srgbClr val="FF0000"/>
                          </a:solidFill>
                          <a:latin typeface="+mn-ea"/>
                          <a:ea typeface="+mn-ea"/>
                        </a:rPr>
                        <a:t>QoS</a:t>
                      </a:r>
                      <a:r>
                        <a:rPr lang="zh-CN" altLang="en-US" sz="1600" b="0" dirty="0" smtClean="0">
                          <a:solidFill>
                            <a:srgbClr val="FF0000"/>
                          </a:solidFill>
                          <a:latin typeface="+mn-ea"/>
                          <a:ea typeface="+mn-ea"/>
                        </a:rPr>
                        <a:t>处理</a:t>
                      </a:r>
                      <a:endParaRPr lang="zh-CN" altLang="en-US" sz="1600" b="0" dirty="0">
                        <a:solidFill>
                          <a:srgbClr val="FF0000"/>
                        </a:solidFill>
                        <a:latin typeface="+mn-ea"/>
                        <a:ea typeface="+mn-ea"/>
                      </a:endParaRPr>
                    </a:p>
                  </a:txBody>
                  <a:tcPr marL="121900" marR="121900" marT="60950" marB="60950"/>
                </a:tc>
                <a:extLst>
                  <a:ext uri="{0D108BD9-81ED-4DB2-BD59-A6C34878D82A}">
                    <a16:rowId xmlns="" xmlns:a16="http://schemas.microsoft.com/office/drawing/2014/main" val="10006"/>
                  </a:ext>
                </a:extLst>
              </a:tr>
              <a:tr h="475615">
                <a:tc>
                  <a:txBody>
                    <a:bodyPr/>
                    <a:lstStyle/>
                    <a:p>
                      <a:r>
                        <a:rPr lang="en-US" altLang="zh-CN" sz="1600" b="0" dirty="0" smtClean="0">
                          <a:latin typeface="+mn-ea"/>
                          <a:ea typeface="+mn-ea"/>
                        </a:rPr>
                        <a:t>NRF</a:t>
                      </a:r>
                      <a:endParaRPr lang="zh-CN" altLang="en-US" sz="1600" b="0" dirty="0">
                        <a:latin typeface="+mn-ea"/>
                        <a:ea typeface="+mn-ea"/>
                      </a:endParaRPr>
                    </a:p>
                  </a:txBody>
                  <a:tcPr marL="121900" marR="121900" marT="60950" marB="60950"/>
                </a:tc>
                <a:tc>
                  <a:txBody>
                    <a:bodyPr/>
                    <a:lstStyle/>
                    <a:p>
                      <a:r>
                        <a:rPr lang="en-US" altLang="zh-CN" sz="1600" b="0" dirty="0" smtClean="0">
                          <a:latin typeface="+mn-ea"/>
                          <a:ea typeface="+mn-ea"/>
                        </a:rPr>
                        <a:t>NF</a:t>
                      </a:r>
                      <a:r>
                        <a:rPr lang="zh-CN" altLang="en-US" sz="1600" b="0" dirty="0" smtClean="0">
                          <a:latin typeface="+mn-ea"/>
                          <a:ea typeface="+mn-ea"/>
                        </a:rPr>
                        <a:t>库功能，服务发现，维护可用的</a:t>
                      </a:r>
                      <a:r>
                        <a:rPr lang="en-US" altLang="zh-CN" sz="1600" b="0" dirty="0" smtClean="0">
                          <a:latin typeface="+mn-ea"/>
                          <a:ea typeface="+mn-ea"/>
                        </a:rPr>
                        <a:t>NF</a:t>
                      </a:r>
                      <a:r>
                        <a:rPr lang="zh-CN" altLang="en-US" sz="1600" b="0" dirty="0" smtClean="0">
                          <a:latin typeface="+mn-ea"/>
                          <a:ea typeface="+mn-ea"/>
                        </a:rPr>
                        <a:t>实例的信息以及支持的服务</a:t>
                      </a:r>
                      <a:endParaRPr lang="zh-CN" altLang="en-US" sz="1600" b="0" dirty="0">
                        <a:latin typeface="+mn-ea"/>
                        <a:ea typeface="+mn-ea"/>
                      </a:endParaRPr>
                    </a:p>
                  </a:txBody>
                  <a:tcPr marL="121900" marR="121900" marT="60950" marB="60950"/>
                </a:tc>
                <a:extLst>
                  <a:ext uri="{0D108BD9-81ED-4DB2-BD59-A6C34878D82A}">
                    <a16:rowId xmlns="" xmlns:a16="http://schemas.microsoft.com/office/drawing/2014/main" val="10007"/>
                  </a:ext>
                </a:extLst>
              </a:tr>
              <a:tr h="475615">
                <a:tc>
                  <a:txBody>
                    <a:bodyPr/>
                    <a:lstStyle/>
                    <a:p>
                      <a:r>
                        <a:rPr lang="en-US" altLang="zh-CN" sz="1600" b="0" dirty="0" smtClean="0">
                          <a:latin typeface="+mn-ea"/>
                          <a:ea typeface="+mn-ea"/>
                        </a:rPr>
                        <a:t>NEF</a:t>
                      </a:r>
                      <a:endParaRPr lang="zh-CN" altLang="en-US" sz="1600" b="0" dirty="0">
                        <a:latin typeface="+mn-ea"/>
                        <a:ea typeface="+mn-ea"/>
                      </a:endParaRPr>
                    </a:p>
                  </a:txBody>
                  <a:tcPr marL="121900" marR="121900" marT="60950" marB="60950"/>
                </a:tc>
                <a:tc>
                  <a:txBody>
                    <a:bodyPr/>
                    <a:lstStyle/>
                    <a:p>
                      <a:r>
                        <a:rPr lang="zh-CN" altLang="en-US" sz="1600" b="0" kern="1200" dirty="0" smtClean="0">
                          <a:solidFill>
                            <a:schemeClr val="dk1"/>
                          </a:solidFill>
                          <a:latin typeface="+mn-ea"/>
                          <a:ea typeface="+mn-ea"/>
                          <a:cs typeface="+mn-cs"/>
                        </a:rPr>
                        <a:t>网络开放功能，开放各网络功能的能力，内外部信息的转换</a:t>
                      </a:r>
                      <a:endParaRPr lang="zh-CN" altLang="en-US" sz="1600" b="0" kern="1200" dirty="0">
                        <a:solidFill>
                          <a:schemeClr val="dk1"/>
                        </a:solidFill>
                        <a:latin typeface="+mn-ea"/>
                        <a:ea typeface="+mn-ea"/>
                        <a:cs typeface="+mn-cs"/>
                      </a:endParaRPr>
                    </a:p>
                  </a:txBody>
                  <a:tcPr marL="121900" marR="121900" marT="60950" marB="60950"/>
                </a:tc>
                <a:extLst>
                  <a:ext uri="{0D108BD9-81ED-4DB2-BD59-A6C34878D82A}">
                    <a16:rowId xmlns="" xmlns:a16="http://schemas.microsoft.com/office/drawing/2014/main" val="10008"/>
                  </a:ext>
                </a:extLst>
              </a:tr>
              <a:tr h="475615">
                <a:tc>
                  <a:txBody>
                    <a:bodyPr/>
                    <a:lstStyle/>
                    <a:p>
                      <a:r>
                        <a:rPr lang="en-US" altLang="zh-CN" sz="1600" b="0" dirty="0" smtClean="0">
                          <a:latin typeface="+mn-ea"/>
                          <a:ea typeface="+mn-ea"/>
                        </a:rPr>
                        <a:t>NSSF</a:t>
                      </a:r>
                      <a:endParaRPr lang="zh-CN" altLang="en-US" sz="1600" b="0" dirty="0">
                        <a:latin typeface="+mn-ea"/>
                        <a:ea typeface="+mn-ea"/>
                      </a:endParaRPr>
                    </a:p>
                  </a:txBody>
                  <a:tcPr marL="121900" marR="121900" marT="60950" marB="60950"/>
                </a:tc>
                <a:tc>
                  <a:txBody>
                    <a:bodyPr/>
                    <a:lstStyle/>
                    <a:p>
                      <a:r>
                        <a:rPr lang="zh-CN" altLang="en-US" sz="1600" b="0" kern="1200" dirty="0" smtClean="0">
                          <a:solidFill>
                            <a:schemeClr val="dk1"/>
                          </a:solidFill>
                          <a:latin typeface="+mn-ea"/>
                          <a:ea typeface="+mn-ea"/>
                          <a:cs typeface="+mn-cs"/>
                        </a:rPr>
                        <a:t>网络切片选择功能，选择为</a:t>
                      </a:r>
                      <a:r>
                        <a:rPr lang="en-US" altLang="zh-CN" sz="1600" b="0" kern="1200" dirty="0" smtClean="0">
                          <a:solidFill>
                            <a:schemeClr val="dk1"/>
                          </a:solidFill>
                          <a:latin typeface="+mn-ea"/>
                          <a:ea typeface="+mn-ea"/>
                          <a:cs typeface="+mn-cs"/>
                        </a:rPr>
                        <a:t>UE</a:t>
                      </a:r>
                      <a:r>
                        <a:rPr lang="zh-CN" altLang="en-US" sz="1600" b="0" kern="1200" dirty="0" smtClean="0">
                          <a:solidFill>
                            <a:schemeClr val="dk1"/>
                          </a:solidFill>
                          <a:latin typeface="+mn-ea"/>
                          <a:ea typeface="+mn-ea"/>
                          <a:cs typeface="+mn-cs"/>
                        </a:rPr>
                        <a:t>服务的一组网络切片实例</a:t>
                      </a:r>
                      <a:endParaRPr lang="zh-CN" altLang="en-US" sz="1600" b="0" kern="1200" dirty="0">
                        <a:solidFill>
                          <a:schemeClr val="dk1"/>
                        </a:solidFill>
                        <a:latin typeface="+mn-ea"/>
                        <a:ea typeface="+mn-ea"/>
                        <a:cs typeface="+mn-cs"/>
                      </a:endParaRPr>
                    </a:p>
                  </a:txBody>
                  <a:tcPr marL="121900" marR="121900" marT="60950" marB="60950"/>
                </a:tc>
                <a:extLst>
                  <a:ext uri="{0D108BD9-81ED-4DB2-BD59-A6C34878D82A}">
                    <a16:rowId xmlns="" xmlns:a16="http://schemas.microsoft.com/office/drawing/2014/main" val="10009"/>
                  </a:ext>
                </a:extLst>
              </a:tr>
              <a:tr h="475615">
                <a:tc>
                  <a:txBody>
                    <a:bodyPr/>
                    <a:lstStyle/>
                    <a:p>
                      <a:r>
                        <a:rPr lang="en-US" sz="1600" b="0" kern="1200" dirty="0" smtClean="0">
                          <a:solidFill>
                            <a:schemeClr val="dk1"/>
                          </a:solidFill>
                          <a:latin typeface="+mn-ea"/>
                          <a:ea typeface="+mn-ea"/>
                          <a:cs typeface="+mn-cs"/>
                        </a:rPr>
                        <a:t>AF</a:t>
                      </a:r>
                      <a:endParaRPr lang="zh-CN" altLang="en-US" sz="1600" b="0" dirty="0">
                        <a:latin typeface="+mn-ea"/>
                        <a:ea typeface="+mn-ea"/>
                      </a:endParaRPr>
                    </a:p>
                  </a:txBody>
                  <a:tcPr marL="121900" marR="121900" marT="60950" marB="60950"/>
                </a:tc>
                <a:tc>
                  <a:txBody>
                    <a:bodyPr/>
                    <a:lstStyle/>
                    <a:p>
                      <a:pPr marL="0" marR="0" indent="0" algn="l" defTabSz="608965" rtl="0" eaLnBrk="1" fontAlgn="auto" latinLnBrk="0" hangingPunct="1">
                        <a:lnSpc>
                          <a:spcPct val="100000"/>
                        </a:lnSpc>
                        <a:spcBef>
                          <a:spcPts val="0"/>
                        </a:spcBef>
                        <a:spcAft>
                          <a:spcPts val="0"/>
                        </a:spcAft>
                        <a:buClrTx/>
                        <a:buSzTx/>
                        <a:buFontTx/>
                        <a:buNone/>
                        <a:tabLst/>
                        <a:defRPr/>
                      </a:pPr>
                      <a:r>
                        <a:rPr lang="zh-CN" altLang="en-US" sz="1600" b="0" kern="1200" dirty="0" smtClean="0">
                          <a:solidFill>
                            <a:schemeClr val="dk1"/>
                          </a:solidFill>
                          <a:latin typeface="+mn-ea"/>
                          <a:ea typeface="+mn-ea"/>
                          <a:cs typeface="+mn-cs"/>
                        </a:rPr>
                        <a:t>应用层</a:t>
                      </a:r>
                      <a:r>
                        <a:rPr lang="zh-CN" altLang="en-US" sz="1600" b="0" kern="1200" dirty="0" smtClean="0">
                          <a:solidFill>
                            <a:schemeClr val="dk1"/>
                          </a:solidFill>
                          <a:latin typeface="+mn-ea"/>
                          <a:ea typeface="+mn-ea"/>
                          <a:cs typeface="+mn-cs"/>
                        </a:rPr>
                        <a:t>功能 （如电话业务）</a:t>
                      </a:r>
                      <a:endParaRPr lang="zh-CN" altLang="en-US" sz="1600" b="0" kern="1200" dirty="0" smtClean="0">
                        <a:solidFill>
                          <a:schemeClr val="dk1"/>
                        </a:solidFill>
                        <a:latin typeface="+mn-ea"/>
                        <a:ea typeface="+mn-ea"/>
                        <a:cs typeface="+mn-cs"/>
                      </a:endParaRPr>
                    </a:p>
                    <a:p>
                      <a:endParaRPr lang="zh-CN" altLang="en-US" sz="1600" b="0" kern="1200" dirty="0">
                        <a:solidFill>
                          <a:schemeClr val="dk1"/>
                        </a:solidFill>
                        <a:latin typeface="+mn-ea"/>
                        <a:ea typeface="+mn-ea"/>
                        <a:cs typeface="+mn-cs"/>
                      </a:endParaRPr>
                    </a:p>
                  </a:txBody>
                  <a:tcPr marL="121900" marR="121900" marT="60950" marB="60950"/>
                </a:tc>
                <a:extLst>
                  <a:ext uri="{0D108BD9-81ED-4DB2-BD59-A6C34878D82A}">
                    <a16:rowId xmlns="" xmlns:a16="http://schemas.microsoft.com/office/drawing/2014/main" val="10011"/>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2.2  </a:t>
            </a:r>
            <a:r>
              <a:rPr lang="zh-CN" altLang="en-US" dirty="0" smtClean="0"/>
              <a:t>协议栈</a:t>
            </a:r>
            <a:r>
              <a:rPr lang="en-US" altLang="zh-CN" dirty="0" smtClean="0"/>
              <a:t>—</a:t>
            </a:r>
            <a:r>
              <a:rPr lang="zh-CN" altLang="en-US" dirty="0" smtClean="0"/>
              <a:t>控制面</a:t>
            </a:r>
            <a:br>
              <a:rPr lang="zh-CN" altLang="en-US" dirty="0" smtClean="0"/>
            </a:br>
            <a:endParaRPr lang="zh-CN" altLang="en-US" dirty="0"/>
          </a:p>
        </p:txBody>
      </p:sp>
      <p:pic>
        <p:nvPicPr>
          <p:cNvPr id="162818" name="Picture 2" descr="https://img-blog.csdnimg.cn/2019061612090986.png?x-oss-process=image/watermark,type_ZmFuZ3poZW5naGVpdGk,shadow_10,text_aHR0cHM6Ly9ibG9nLmNzZG4ubmV0L3UwMTAyMDI1ODg=,size_16,color_FFFFFF,t_70"/>
          <p:cNvPicPr>
            <a:picLocks noChangeAspect="1" noChangeArrowheads="1"/>
          </p:cNvPicPr>
          <p:nvPr/>
        </p:nvPicPr>
        <p:blipFill>
          <a:blip r:embed="rId3"/>
          <a:srcRect/>
          <a:stretch>
            <a:fillRect/>
          </a:stretch>
        </p:blipFill>
        <p:spPr bwMode="auto">
          <a:xfrm>
            <a:off x="3440280" y="1240971"/>
            <a:ext cx="9106118" cy="4271554"/>
          </a:xfrm>
          <a:prstGeom prst="rect">
            <a:avLst/>
          </a:prstGeom>
          <a:noFill/>
        </p:spPr>
      </p:pic>
      <p:sp>
        <p:nvSpPr>
          <p:cNvPr id="4" name="TextBox 3"/>
          <p:cNvSpPr txBox="1"/>
          <p:nvPr/>
        </p:nvSpPr>
        <p:spPr>
          <a:xfrm flipH="1">
            <a:off x="339634" y="2168434"/>
            <a:ext cx="2939142" cy="1815882"/>
          </a:xfrm>
          <a:prstGeom prst="rect">
            <a:avLst/>
          </a:prstGeom>
          <a:noFill/>
        </p:spPr>
        <p:txBody>
          <a:bodyPr wrap="square" rtlCol="0">
            <a:spAutoFit/>
          </a:bodyPr>
          <a:lstStyle/>
          <a:p>
            <a:pPr>
              <a:buFont typeface="Wingdings" pitchFamily="2" charset="2"/>
              <a:buChar char="l"/>
            </a:pPr>
            <a:r>
              <a:rPr lang="zh-CN" altLang="en-US" sz="2800" dirty="0" smtClean="0">
                <a:solidFill>
                  <a:schemeClr val="bg1"/>
                </a:solidFill>
                <a:latin typeface="黑体" pitchFamily="49" charset="-122"/>
                <a:ea typeface="黑体" pitchFamily="49" charset="-122"/>
              </a:rPr>
              <a:t>协议栈完全参考</a:t>
            </a:r>
            <a:r>
              <a:rPr lang="en-US" altLang="zh-CN" sz="2800" dirty="0" smtClean="0">
                <a:solidFill>
                  <a:schemeClr val="bg1"/>
                </a:solidFill>
                <a:latin typeface="黑体" pitchFamily="49" charset="-122"/>
                <a:ea typeface="黑体" pitchFamily="49" charset="-122"/>
              </a:rPr>
              <a:t>IETF</a:t>
            </a:r>
            <a:r>
              <a:rPr lang="zh-CN" altLang="en-US" sz="2800" dirty="0" smtClean="0">
                <a:solidFill>
                  <a:schemeClr val="bg1"/>
                </a:solidFill>
                <a:latin typeface="黑体" pitchFamily="49" charset="-122"/>
                <a:ea typeface="黑体" pitchFamily="49" charset="-122"/>
              </a:rPr>
              <a:t>技术路线</a:t>
            </a:r>
            <a:endParaRPr lang="en-US" altLang="zh-CN" sz="2800" dirty="0" smtClean="0">
              <a:solidFill>
                <a:schemeClr val="bg1"/>
              </a:solidFill>
              <a:latin typeface="黑体" pitchFamily="49" charset="-122"/>
              <a:ea typeface="黑体" pitchFamily="49" charset="-122"/>
            </a:endParaRPr>
          </a:p>
          <a:p>
            <a:pPr>
              <a:buFont typeface="Wingdings" pitchFamily="2" charset="2"/>
              <a:buChar char="l"/>
            </a:pPr>
            <a:endParaRPr lang="en-US" altLang="zh-CN" sz="2800" dirty="0" smtClean="0">
              <a:solidFill>
                <a:schemeClr val="bg1"/>
              </a:solidFill>
              <a:latin typeface="黑体" pitchFamily="49" charset="-122"/>
              <a:ea typeface="黑体" pitchFamily="49" charset="-122"/>
            </a:endParaRPr>
          </a:p>
          <a:p>
            <a:pPr>
              <a:buFont typeface="Wingdings" pitchFamily="2" charset="2"/>
              <a:buChar char="l"/>
            </a:pPr>
            <a:r>
              <a:rPr lang="en-US" altLang="zh-CN" sz="2800" dirty="0" smtClean="0">
                <a:solidFill>
                  <a:schemeClr val="bg1"/>
                </a:solidFill>
                <a:latin typeface="黑体" pitchFamily="49" charset="-122"/>
                <a:ea typeface="黑体" pitchFamily="49" charset="-122"/>
              </a:rPr>
              <a:t>IP</a:t>
            </a:r>
            <a:r>
              <a:rPr lang="zh-CN" altLang="en-US" sz="2800" dirty="0" smtClean="0">
                <a:solidFill>
                  <a:schemeClr val="bg1"/>
                </a:solidFill>
                <a:latin typeface="黑体" pitchFamily="49" charset="-122"/>
                <a:ea typeface="黑体" pitchFamily="49" charset="-122"/>
              </a:rPr>
              <a:t>化</a:t>
            </a:r>
            <a:endParaRPr lang="zh-CN" altLang="en-US" sz="28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 </a:t>
            </a:r>
            <a:r>
              <a:rPr lang="zh-CN" altLang="en-US" dirty="0" smtClean="0"/>
              <a:t>协议栈</a:t>
            </a:r>
            <a:r>
              <a:rPr lang="en-US" altLang="zh-CN" dirty="0" smtClean="0"/>
              <a:t>—</a:t>
            </a:r>
            <a:r>
              <a:rPr lang="zh-CN" altLang="en-US" dirty="0" smtClean="0"/>
              <a:t>数据面</a:t>
            </a:r>
            <a:endParaRPr lang="zh-CN" altLang="en-US" dirty="0"/>
          </a:p>
        </p:txBody>
      </p:sp>
      <p:pic>
        <p:nvPicPr>
          <p:cNvPr id="167938" name="Picture 2" descr="https://img-blog.csdnimg.cn/20190616120937881.png?x-oss-process=image/watermark,type_ZmFuZ3poZW5naGVpdGk,shadow_10,text_aHR0cHM6Ly9ibG9nLmNzZG4ubmV0L3UwMTAyMDI1ODg=,size_16,color_FFFFFF,t_70"/>
          <p:cNvPicPr>
            <a:picLocks noChangeAspect="1" noChangeArrowheads="1"/>
          </p:cNvPicPr>
          <p:nvPr/>
        </p:nvPicPr>
        <p:blipFill>
          <a:blip r:embed="rId3"/>
          <a:srcRect/>
          <a:stretch>
            <a:fillRect/>
          </a:stretch>
        </p:blipFill>
        <p:spPr bwMode="auto">
          <a:xfrm>
            <a:off x="1321964" y="920659"/>
            <a:ext cx="7918146" cy="4382861"/>
          </a:xfrm>
          <a:prstGeom prst="rect">
            <a:avLst/>
          </a:prstGeom>
          <a:noFill/>
        </p:spPr>
      </p:pic>
      <p:sp>
        <p:nvSpPr>
          <p:cNvPr id="4" name="TextBox 3"/>
          <p:cNvSpPr txBox="1"/>
          <p:nvPr/>
        </p:nvSpPr>
        <p:spPr>
          <a:xfrm>
            <a:off x="1321965" y="5460274"/>
            <a:ext cx="7918146" cy="1015663"/>
          </a:xfrm>
          <a:prstGeom prst="rect">
            <a:avLst/>
          </a:prstGeom>
          <a:noFill/>
        </p:spPr>
        <p:txBody>
          <a:bodyPr wrap="square" rtlCol="0">
            <a:spAutoFit/>
          </a:bodyPr>
          <a:lstStyle/>
          <a:p>
            <a:r>
              <a:rPr lang="en-US" altLang="zh-CN" sz="2000" dirty="0" smtClean="0">
                <a:solidFill>
                  <a:schemeClr val="bg1"/>
                </a:solidFill>
                <a:latin typeface="黑体" pitchFamily="49" charset="-122"/>
                <a:ea typeface="黑体" pitchFamily="49" charset="-122"/>
              </a:rPr>
              <a:t>N6</a:t>
            </a:r>
            <a:r>
              <a:rPr lang="zh-CN" altLang="en-US" sz="2000" dirty="0" smtClean="0">
                <a:solidFill>
                  <a:schemeClr val="bg1"/>
                </a:solidFill>
                <a:latin typeface="黑体" pitchFamily="49" charset="-122"/>
                <a:ea typeface="黑体" pitchFamily="49" charset="-122"/>
              </a:rPr>
              <a:t>外侧为互联网（</a:t>
            </a:r>
            <a:r>
              <a:rPr lang="en-US" altLang="zh-CN" sz="2000" dirty="0" smtClean="0">
                <a:solidFill>
                  <a:schemeClr val="bg1"/>
                </a:solidFill>
                <a:latin typeface="黑体" pitchFamily="49" charset="-122"/>
                <a:ea typeface="黑体" pitchFamily="49" charset="-122"/>
              </a:rPr>
              <a:t>break-out</a:t>
            </a:r>
            <a:r>
              <a:rPr lang="zh-CN" altLang="en-US" sz="2000" dirty="0" smtClean="0">
                <a:solidFill>
                  <a:schemeClr val="bg1"/>
                </a:solidFill>
                <a:latin typeface="黑体" pitchFamily="49" charset="-122"/>
                <a:ea typeface="黑体" pitchFamily="49" charset="-122"/>
              </a:rPr>
              <a:t>）</a:t>
            </a:r>
            <a:endParaRPr lang="en-US" altLang="zh-CN" sz="2000" dirty="0" smtClean="0">
              <a:solidFill>
                <a:schemeClr val="bg1"/>
              </a:solidFill>
              <a:latin typeface="黑体" pitchFamily="49" charset="-122"/>
              <a:ea typeface="黑体" pitchFamily="49" charset="-122"/>
            </a:endParaRPr>
          </a:p>
          <a:p>
            <a:r>
              <a:rPr lang="zh-CN" altLang="en-US" sz="2000" dirty="0" smtClean="0">
                <a:solidFill>
                  <a:schemeClr val="bg1"/>
                </a:solidFill>
                <a:latin typeface="黑体" pitchFamily="49" charset="-122"/>
                <a:ea typeface="黑体" pitchFamily="49" charset="-122"/>
              </a:rPr>
              <a:t>分层协议栈使得</a:t>
            </a:r>
            <a:r>
              <a:rPr lang="en-US" altLang="zh-CN" sz="2000" dirty="0" smtClean="0">
                <a:solidFill>
                  <a:schemeClr val="bg1"/>
                </a:solidFill>
                <a:latin typeface="黑体" pitchFamily="49" charset="-122"/>
                <a:ea typeface="黑体" pitchFamily="49" charset="-122"/>
              </a:rPr>
              <a:t>UE</a:t>
            </a:r>
            <a:r>
              <a:rPr lang="zh-CN" altLang="en-US" sz="2000" dirty="0" smtClean="0">
                <a:solidFill>
                  <a:schemeClr val="bg1"/>
                </a:solidFill>
                <a:latin typeface="黑体" pitchFamily="49" charset="-122"/>
                <a:ea typeface="黑体" pitchFamily="49" charset="-122"/>
              </a:rPr>
              <a:t>应用层软件开发与互联网应用层开发没有本质差别</a:t>
            </a:r>
            <a:endParaRPr lang="en-US" altLang="zh-CN" sz="2000" dirty="0" smtClean="0">
              <a:solidFill>
                <a:schemeClr val="bg1"/>
              </a:solidFill>
              <a:latin typeface="黑体" pitchFamily="49" charset="-122"/>
              <a:ea typeface="黑体" pitchFamily="49" charset="-122"/>
            </a:endParaRPr>
          </a:p>
          <a:p>
            <a:endParaRPr lang="zh-CN" altLang="en-US" sz="20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8265" y="266957"/>
            <a:ext cx="11952288" cy="965200"/>
          </a:xfrm>
          <a:prstGeom prst="rect">
            <a:avLst/>
          </a:prstGeom>
        </p:spPr>
        <p:txBody>
          <a:bodyPr/>
          <a:lstStyle/>
          <a:p>
            <a:r>
              <a:rPr lang="en-US" altLang="zh-CN" sz="3200" dirty="0" smtClean="0">
                <a:solidFill>
                  <a:schemeClr val="bg1"/>
                </a:solidFill>
                <a:latin typeface="黑体" panose="02010609060101010101" pitchFamily="49" charset="-122"/>
                <a:ea typeface="黑体" panose="02010609060101010101" pitchFamily="49" charset="-122"/>
              </a:rPr>
              <a:t>2.3 </a:t>
            </a:r>
            <a:r>
              <a:rPr lang="en-US" sz="3200" dirty="0" err="1" smtClean="0">
                <a:solidFill>
                  <a:schemeClr val="bg1"/>
                </a:solidFill>
                <a:latin typeface="黑体" panose="02010609060101010101" pitchFamily="49" charset="-122"/>
                <a:ea typeface="黑体" panose="02010609060101010101" pitchFamily="49" charset="-122"/>
              </a:rPr>
              <a:t>SBA（Service</a:t>
            </a:r>
            <a:r>
              <a:rPr lang="en-US" sz="3200" dirty="0" smtClean="0">
                <a:solidFill>
                  <a:schemeClr val="bg1"/>
                </a:solidFill>
                <a:latin typeface="黑体" panose="02010609060101010101" pitchFamily="49" charset="-122"/>
                <a:ea typeface="黑体" panose="02010609060101010101" pitchFamily="49" charset="-122"/>
              </a:rPr>
              <a:t>-based architecture）</a:t>
            </a:r>
            <a:r>
              <a:rPr lang="zh-CN" altLang="en-US" sz="3200" dirty="0" smtClean="0">
                <a:solidFill>
                  <a:schemeClr val="bg1"/>
                </a:solidFill>
                <a:latin typeface="黑体" panose="02010609060101010101" pitchFamily="49" charset="-122"/>
                <a:ea typeface="黑体" panose="02010609060101010101" pitchFamily="49" charset="-122"/>
              </a:rPr>
              <a:t>架构</a:t>
            </a:r>
            <a:endParaRPr lang="zh-CN" altLang="en-US" sz="3200" dirty="0">
              <a:solidFill>
                <a:schemeClr val="bg1"/>
              </a:solidFill>
              <a:latin typeface="黑体" panose="02010609060101010101" pitchFamily="49" charset="-122"/>
              <a:ea typeface="黑体" panose="02010609060101010101" pitchFamily="49" charset="-122"/>
            </a:endParaRPr>
          </a:p>
        </p:txBody>
      </p:sp>
      <p:pic>
        <p:nvPicPr>
          <p:cNvPr id="1026" name="Picture 2" descr="https://img1.sdnlab.com/wp-content/uploads/09/06/4.png"/>
          <p:cNvPicPr>
            <a:picLocks noChangeAspect="1" noChangeArrowheads="1"/>
          </p:cNvPicPr>
          <p:nvPr/>
        </p:nvPicPr>
        <p:blipFill>
          <a:blip r:embed="rId3"/>
          <a:srcRect/>
          <a:stretch>
            <a:fillRect/>
          </a:stretch>
        </p:blipFill>
        <p:spPr bwMode="auto">
          <a:xfrm>
            <a:off x="6598675" y="1029488"/>
            <a:ext cx="2797377" cy="1462165"/>
          </a:xfrm>
          <a:prstGeom prst="rect">
            <a:avLst/>
          </a:prstGeom>
          <a:noFill/>
        </p:spPr>
      </p:pic>
      <p:sp>
        <p:nvSpPr>
          <p:cNvPr id="6" name="矩形 5"/>
          <p:cNvSpPr/>
          <p:nvPr/>
        </p:nvSpPr>
        <p:spPr>
          <a:xfrm>
            <a:off x="268265" y="1044395"/>
            <a:ext cx="6286686" cy="6001643"/>
          </a:xfrm>
          <a:prstGeom prst="rect">
            <a:avLst/>
          </a:prstGeom>
        </p:spPr>
        <p:txBody>
          <a:bodyPr wrap="square">
            <a:spAutoFit/>
          </a:bodyPr>
          <a:lstStyle/>
          <a:p>
            <a:pPr marL="285750" indent="-285750"/>
            <a:r>
              <a:rPr lang="en-US" altLang="zh-CN" sz="2800" dirty="0" smtClean="0">
                <a:solidFill>
                  <a:schemeClr val="bg1"/>
                </a:solidFill>
                <a:latin typeface="黑体" pitchFamily="49" charset="-122"/>
                <a:ea typeface="黑体" pitchFamily="49" charset="-122"/>
              </a:rPr>
              <a:t>3GPP</a:t>
            </a:r>
            <a:r>
              <a:rPr lang="zh-CN" altLang="en-US" sz="2800" dirty="0">
                <a:solidFill>
                  <a:schemeClr val="bg1"/>
                </a:solidFill>
                <a:latin typeface="黑体" pitchFamily="49" charset="-122"/>
                <a:ea typeface="黑体" pitchFamily="49" charset="-122"/>
              </a:rPr>
              <a:t>将</a:t>
            </a:r>
            <a:r>
              <a:rPr lang="en-US" altLang="zh-CN" sz="2800" dirty="0">
                <a:solidFill>
                  <a:schemeClr val="bg1"/>
                </a:solidFill>
                <a:latin typeface="黑体" pitchFamily="49" charset="-122"/>
                <a:ea typeface="黑体" pitchFamily="49" charset="-122"/>
              </a:rPr>
              <a:t>SBA</a:t>
            </a:r>
            <a:r>
              <a:rPr lang="zh-CN" altLang="en-US" sz="2800" dirty="0">
                <a:solidFill>
                  <a:schemeClr val="bg1"/>
                </a:solidFill>
                <a:latin typeface="黑体" pitchFamily="49" charset="-122"/>
                <a:ea typeface="黑体" pitchFamily="49" charset="-122"/>
              </a:rPr>
              <a:t>架构确定为</a:t>
            </a:r>
            <a:r>
              <a:rPr lang="en-US" altLang="zh-CN" sz="2800" dirty="0">
                <a:solidFill>
                  <a:schemeClr val="bg1"/>
                </a:solidFill>
                <a:latin typeface="黑体" pitchFamily="49" charset="-122"/>
                <a:ea typeface="黑体" pitchFamily="49" charset="-122"/>
              </a:rPr>
              <a:t>5G</a:t>
            </a:r>
            <a:r>
              <a:rPr lang="zh-CN" altLang="en-US" sz="2800" dirty="0">
                <a:solidFill>
                  <a:schemeClr val="bg1"/>
                </a:solidFill>
                <a:latin typeface="黑体" pitchFamily="49" charset="-122"/>
                <a:ea typeface="黑体" pitchFamily="49" charset="-122"/>
              </a:rPr>
              <a:t>网络唯一基础</a:t>
            </a:r>
            <a:r>
              <a:rPr lang="zh-CN" altLang="en-US" sz="2800" dirty="0" smtClean="0">
                <a:solidFill>
                  <a:schemeClr val="bg1"/>
                </a:solidFill>
                <a:latin typeface="黑体" pitchFamily="49" charset="-122"/>
                <a:ea typeface="黑体" pitchFamily="49" charset="-122"/>
              </a:rPr>
              <a:t>架构</a:t>
            </a:r>
            <a:endParaRPr lang="en-US" altLang="zh-CN" sz="2800" dirty="0" smtClean="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400" dirty="0" smtClean="0">
                <a:solidFill>
                  <a:schemeClr val="bg1"/>
                </a:solidFill>
                <a:latin typeface="黑体" pitchFamily="49" charset="-122"/>
                <a:ea typeface="黑体" pitchFamily="49" charset="-122"/>
              </a:rPr>
              <a:t>基于</a:t>
            </a:r>
            <a:r>
              <a:rPr lang="zh-CN" altLang="en-US" sz="2400" dirty="0">
                <a:solidFill>
                  <a:schemeClr val="bg1"/>
                </a:solidFill>
                <a:latin typeface="黑体" pitchFamily="49" charset="-122"/>
                <a:ea typeface="黑体" pitchFamily="49" charset="-122"/>
              </a:rPr>
              <a:t>服务的网络架构借鉴</a:t>
            </a:r>
            <a:r>
              <a:rPr lang="en-US" altLang="zh-CN" sz="2400" dirty="0">
                <a:solidFill>
                  <a:schemeClr val="bg1"/>
                </a:solidFill>
                <a:latin typeface="黑体" pitchFamily="49" charset="-122"/>
                <a:ea typeface="黑体" pitchFamily="49" charset="-122"/>
              </a:rPr>
              <a:t>IT</a:t>
            </a:r>
            <a:r>
              <a:rPr lang="zh-CN" altLang="en-US" sz="2400" dirty="0">
                <a:solidFill>
                  <a:schemeClr val="bg1"/>
                </a:solidFill>
                <a:latin typeface="黑体" pitchFamily="49" charset="-122"/>
                <a:ea typeface="黑体" pitchFamily="49" charset="-122"/>
              </a:rPr>
              <a:t>领域中“微服务”的设计理念，将网络功能定义为多个相对独立可被灵活调用的服务</a:t>
            </a:r>
            <a:r>
              <a:rPr lang="zh-CN" altLang="en-US" sz="2400" dirty="0" smtClean="0">
                <a:solidFill>
                  <a:schemeClr val="bg1"/>
                </a:solidFill>
                <a:latin typeface="黑体" pitchFamily="49" charset="-122"/>
                <a:ea typeface="黑体" pitchFamily="49" charset="-122"/>
              </a:rPr>
              <a:t>模块</a:t>
            </a:r>
            <a:endParaRPr lang="en-US" altLang="zh-CN" sz="2400" dirty="0" smtClean="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400" dirty="0" smtClean="0">
                <a:solidFill>
                  <a:schemeClr val="bg1"/>
                </a:solidFill>
                <a:latin typeface="黑体" pitchFamily="49" charset="-122"/>
                <a:ea typeface="黑体" pitchFamily="49" charset="-122"/>
              </a:rPr>
              <a:t>通信领域研究开放、标准化思维值得计算机科学同仁认真借鉴</a:t>
            </a:r>
            <a:endParaRPr lang="en-US" altLang="zh-CN" sz="2400" dirty="0" smtClean="0">
              <a:solidFill>
                <a:schemeClr val="bg1"/>
              </a:solidFill>
              <a:latin typeface="黑体" pitchFamily="49" charset="-122"/>
              <a:ea typeface="黑体" pitchFamily="49" charset="-122"/>
            </a:endParaRPr>
          </a:p>
          <a:p>
            <a:pPr marL="285750" indent="-285750">
              <a:buFont typeface="Wingdings" panose="05000000000000000000" pitchFamily="2" charset="2"/>
              <a:buChar char="u"/>
            </a:pPr>
            <a:r>
              <a:rPr lang="en-US" altLang="zh-CN" sz="2800" dirty="0" smtClean="0">
                <a:solidFill>
                  <a:schemeClr val="bg1"/>
                </a:solidFill>
                <a:latin typeface="黑体" pitchFamily="49" charset="-122"/>
                <a:ea typeface="黑体" pitchFamily="49" charset="-122"/>
              </a:rPr>
              <a:t>SBA=</a:t>
            </a:r>
            <a:r>
              <a:rPr lang="zh-CN" altLang="en-US" sz="2800" dirty="0" smtClean="0">
                <a:solidFill>
                  <a:schemeClr val="bg1"/>
                </a:solidFill>
                <a:latin typeface="黑体" pitchFamily="49" charset="-122"/>
                <a:ea typeface="黑体" pitchFamily="49" charset="-122"/>
              </a:rPr>
              <a:t>网络功能服务</a:t>
            </a:r>
            <a:r>
              <a:rPr lang="en-US" altLang="zh-CN" sz="2800" dirty="0" smtClean="0">
                <a:solidFill>
                  <a:schemeClr val="bg1"/>
                </a:solidFill>
                <a:latin typeface="黑体" pitchFamily="49" charset="-122"/>
                <a:ea typeface="黑体" pitchFamily="49" charset="-122"/>
              </a:rPr>
              <a:t>+</a:t>
            </a:r>
            <a:r>
              <a:rPr lang="zh-CN" altLang="en-US" sz="2800" dirty="0" smtClean="0">
                <a:solidFill>
                  <a:schemeClr val="bg1"/>
                </a:solidFill>
                <a:latin typeface="黑体" pitchFamily="49" charset="-122"/>
                <a:ea typeface="黑体" pitchFamily="49" charset="-122"/>
              </a:rPr>
              <a:t>基于服务的接口，软件总线架构</a:t>
            </a:r>
            <a:endParaRPr lang="en-US" altLang="zh-CN" sz="2800" dirty="0" smtClean="0">
              <a:solidFill>
                <a:schemeClr val="bg1"/>
              </a:solidFill>
              <a:latin typeface="黑体" pitchFamily="49" charset="-122"/>
              <a:ea typeface="黑体" pitchFamily="49" charset="-122"/>
            </a:endParaRPr>
          </a:p>
          <a:p>
            <a:pPr marL="285750" indent="-285750">
              <a:buFont typeface="Wingdings" panose="05000000000000000000" pitchFamily="2" charset="2"/>
              <a:buChar char="u"/>
            </a:pPr>
            <a:r>
              <a:rPr lang="zh-CN" altLang="en-US" sz="2800" dirty="0" smtClean="0">
                <a:solidFill>
                  <a:schemeClr val="bg1"/>
                </a:solidFill>
                <a:latin typeface="黑体" pitchFamily="49" charset="-122"/>
                <a:ea typeface="黑体" pitchFamily="49" charset="-122"/>
              </a:rPr>
              <a:t>优点</a:t>
            </a:r>
            <a:endParaRPr lang="en-US" altLang="zh-CN" sz="2800" dirty="0" smtClean="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000" dirty="0">
                <a:solidFill>
                  <a:schemeClr val="bg1"/>
                </a:solidFill>
                <a:latin typeface="黑体" pitchFamily="49" charset="-122"/>
                <a:ea typeface="黑体" pitchFamily="49" charset="-122"/>
              </a:rPr>
              <a:t>负荷分担</a:t>
            </a:r>
            <a:endParaRPr lang="en-US" altLang="zh-CN" sz="2000" dirty="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000" dirty="0" smtClean="0">
                <a:solidFill>
                  <a:schemeClr val="bg1"/>
                </a:solidFill>
                <a:latin typeface="黑体" pitchFamily="49" charset="-122"/>
                <a:ea typeface="黑体" pitchFamily="49" charset="-122"/>
              </a:rPr>
              <a:t>容</a:t>
            </a:r>
            <a:r>
              <a:rPr lang="zh-CN" altLang="en-US" sz="2000" dirty="0">
                <a:solidFill>
                  <a:schemeClr val="bg1"/>
                </a:solidFill>
                <a:latin typeface="黑体" pitchFamily="49" charset="-122"/>
                <a:ea typeface="黑体" pitchFamily="49" charset="-122"/>
              </a:rPr>
              <a:t>灾</a:t>
            </a:r>
            <a:endParaRPr lang="en-US" altLang="zh-CN" sz="2000" dirty="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000" dirty="0" smtClean="0">
                <a:solidFill>
                  <a:schemeClr val="bg1"/>
                </a:solidFill>
                <a:latin typeface="黑体" pitchFamily="49" charset="-122"/>
                <a:ea typeface="黑体" pitchFamily="49" charset="-122"/>
              </a:rPr>
              <a:t>扩容简单</a:t>
            </a:r>
            <a:endParaRPr lang="en-US" altLang="zh-CN" sz="2000" dirty="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000" dirty="0">
                <a:solidFill>
                  <a:schemeClr val="bg1"/>
                </a:solidFill>
                <a:latin typeface="黑体" pitchFamily="49" charset="-122"/>
                <a:ea typeface="黑体" pitchFamily="49" charset="-122"/>
              </a:rPr>
              <a:t>升级</a:t>
            </a:r>
            <a:r>
              <a:rPr lang="zh-CN" altLang="en-US" sz="2000" dirty="0" smtClean="0">
                <a:solidFill>
                  <a:schemeClr val="bg1"/>
                </a:solidFill>
                <a:latin typeface="黑体" pitchFamily="49" charset="-122"/>
                <a:ea typeface="黑体" pitchFamily="49" charset="-122"/>
              </a:rPr>
              <a:t>容易</a:t>
            </a:r>
            <a:endParaRPr lang="en-US" altLang="zh-CN" sz="2000" dirty="0">
              <a:solidFill>
                <a:schemeClr val="bg1"/>
              </a:solidFill>
              <a:latin typeface="黑体" pitchFamily="49" charset="-122"/>
              <a:ea typeface="黑体" pitchFamily="49" charset="-122"/>
            </a:endParaRPr>
          </a:p>
          <a:p>
            <a:pPr marL="1066800" lvl="1" indent="-457200">
              <a:buFont typeface="Wingdings" panose="05000000000000000000" pitchFamily="2" charset="2"/>
              <a:buChar char="p"/>
            </a:pPr>
            <a:r>
              <a:rPr lang="zh-CN" altLang="en-US" sz="2000" dirty="0">
                <a:solidFill>
                  <a:schemeClr val="bg1"/>
                </a:solidFill>
                <a:latin typeface="黑体" pitchFamily="49" charset="-122"/>
                <a:ea typeface="黑体" pitchFamily="49" charset="-122"/>
              </a:rPr>
              <a:t>网络能力开放</a:t>
            </a:r>
          </a:p>
        </p:txBody>
      </p:sp>
      <p:pic>
        <p:nvPicPr>
          <p:cNvPr id="1030" name="Picture 6" descr="preview"/>
          <p:cNvPicPr>
            <a:picLocks noChangeAspect="1" noChangeArrowheads="1"/>
          </p:cNvPicPr>
          <p:nvPr/>
        </p:nvPicPr>
        <p:blipFill>
          <a:blip r:embed="rId4"/>
          <a:srcRect/>
          <a:stretch>
            <a:fillRect/>
          </a:stretch>
        </p:blipFill>
        <p:spPr bwMode="auto">
          <a:xfrm>
            <a:off x="6660746" y="3319188"/>
            <a:ext cx="5470612" cy="3078735"/>
          </a:xfrm>
          <a:prstGeom prst="rect">
            <a:avLst/>
          </a:prstGeom>
          <a:noFill/>
        </p:spPr>
      </p:pic>
      <p:sp>
        <p:nvSpPr>
          <p:cNvPr id="7" name="TextBox 6"/>
          <p:cNvSpPr txBox="1"/>
          <p:nvPr/>
        </p:nvSpPr>
        <p:spPr>
          <a:xfrm>
            <a:off x="9439776" y="1593145"/>
            <a:ext cx="753576" cy="499472"/>
          </a:xfrm>
          <a:prstGeom prst="rect">
            <a:avLst/>
          </a:prstGeom>
          <a:solidFill>
            <a:srgbClr val="2F5597"/>
          </a:solidFill>
          <a:ln w="38100" cap="flat" cmpd="sng" algn="ctr">
            <a:solidFill>
              <a:srgbClr val="FFFFFF"/>
            </a:solidFill>
            <a:prstDash val="solid"/>
          </a:ln>
          <a:effectLst>
            <a:outerShdw blurRad="40000" dist="20000" dir="5400000" rotWithShape="0">
              <a:srgbClr val="000000">
                <a:alpha val="38000"/>
              </a:srgbClr>
            </a:outerShdw>
          </a:effectLst>
        </p:spPr>
        <p:txBody>
          <a:bodyPr vert="horz" wrap="square" lIns="0" tIns="0" rIns="0" bIns="0" rtlCol="0" anchor="ctr" anchorCtr="0">
            <a:noAutofit/>
          </a:bodyPr>
          <a:lstStyle/>
          <a:p>
            <a:pPr algn="ctr" defTabSz="913765" fontAlgn="auto">
              <a:spcBef>
                <a:spcPts val="0"/>
              </a:spcBef>
              <a:spcAft>
                <a:spcPts val="0"/>
              </a:spcAft>
              <a:defRPr/>
            </a:pPr>
            <a:r>
              <a:rPr kumimoji="1" lang="en-US" altLang="zh-CN" sz="1200" b="1" kern="0" dirty="0">
                <a:solidFill>
                  <a:schemeClr val="bg1"/>
                </a:solidFill>
                <a:latin typeface="Calibri" panose="020F0502020204030204"/>
                <a:ea typeface="微软雅黑" panose="020B0503020204020204" pitchFamily="34" charset="-122"/>
                <a:sym typeface="+mn-ea"/>
              </a:rPr>
              <a:t>UDP/TCP</a:t>
            </a:r>
          </a:p>
        </p:txBody>
      </p:sp>
      <p:sp>
        <p:nvSpPr>
          <p:cNvPr id="8" name="TextBox 8"/>
          <p:cNvSpPr txBox="1"/>
          <p:nvPr/>
        </p:nvSpPr>
        <p:spPr>
          <a:xfrm>
            <a:off x="9439776" y="1044395"/>
            <a:ext cx="753576" cy="499472"/>
          </a:xfrm>
          <a:prstGeom prst="rect">
            <a:avLst/>
          </a:prstGeom>
          <a:solidFill>
            <a:srgbClr val="2F5597"/>
          </a:solidFill>
          <a:ln w="38100" cap="flat" cmpd="sng" algn="ctr">
            <a:solidFill>
              <a:srgbClr val="FFFFFF"/>
            </a:solidFill>
            <a:prstDash val="solid"/>
          </a:ln>
          <a:effectLst>
            <a:outerShdw blurRad="40000" dist="20000" dir="5400000" rotWithShape="0">
              <a:srgbClr val="000000">
                <a:alpha val="38000"/>
              </a:srgbClr>
            </a:outerShdw>
          </a:effectLst>
        </p:spPr>
        <p:txBody>
          <a:bodyPr vert="horz" wrap="square" lIns="0" tIns="0" rIns="0" bIns="0" rtlCol="0" anchor="ctr" anchorCtr="0">
            <a:noAutofit/>
          </a:bodyPr>
          <a:lstStyle/>
          <a:p>
            <a:pPr algn="ctr" defTabSz="913765" fontAlgn="auto">
              <a:spcBef>
                <a:spcPts val="0"/>
              </a:spcBef>
              <a:spcAft>
                <a:spcPts val="0"/>
              </a:spcAft>
              <a:defRPr/>
            </a:pPr>
            <a:r>
              <a:rPr kumimoji="1" lang="en-US" altLang="zh-CN" sz="1400" b="1" kern="0" dirty="0">
                <a:solidFill>
                  <a:schemeClr val="bg1"/>
                </a:solidFill>
                <a:latin typeface="Calibri" panose="020F0502020204030204"/>
                <a:ea typeface="微软雅黑" panose="020B0503020204020204" pitchFamily="34" charset="-122"/>
                <a:sym typeface="+mn-ea"/>
              </a:rPr>
              <a:t>GTP/Diameter</a:t>
            </a:r>
          </a:p>
        </p:txBody>
      </p:sp>
      <p:sp>
        <p:nvSpPr>
          <p:cNvPr id="9" name="TextBox 8"/>
          <p:cNvSpPr txBox="1"/>
          <p:nvPr/>
        </p:nvSpPr>
        <p:spPr>
          <a:xfrm>
            <a:off x="9439776" y="495827"/>
            <a:ext cx="753576" cy="499472"/>
          </a:xfrm>
          <a:prstGeom prst="rect">
            <a:avLst/>
          </a:prstGeom>
          <a:solidFill>
            <a:srgbClr val="2F5597"/>
          </a:solidFill>
          <a:ln w="38100" cap="flat" cmpd="sng" algn="ctr">
            <a:solidFill>
              <a:srgbClr val="FFFFFF"/>
            </a:solidFill>
            <a:prstDash val="solid"/>
          </a:ln>
          <a:effectLst>
            <a:outerShdw blurRad="40000" dist="20000" dir="5400000" rotWithShape="0">
              <a:srgbClr val="000000">
                <a:alpha val="38000"/>
              </a:srgbClr>
            </a:outerShdw>
          </a:effectLst>
        </p:spPr>
        <p:txBody>
          <a:bodyPr vert="horz" wrap="square" lIns="0" tIns="0" rIns="0" bIns="0" rtlCol="0" anchor="ctr" anchorCtr="0">
            <a:noAutofit/>
          </a:bodyPr>
          <a:lstStyle/>
          <a:p>
            <a:pPr algn="ctr" defTabSz="913765" fontAlgn="auto">
              <a:spcBef>
                <a:spcPts val="0"/>
              </a:spcBef>
              <a:spcAft>
                <a:spcPts val="0"/>
              </a:spcAft>
              <a:defRPr/>
            </a:pPr>
            <a:r>
              <a:rPr kumimoji="1" lang="zh-CN" altLang="en-US" sz="1400" b="1" kern="0" dirty="0">
                <a:solidFill>
                  <a:schemeClr val="bg1"/>
                </a:solidFill>
                <a:latin typeface="Calibri" panose="020F0502020204030204"/>
                <a:ea typeface="微软雅黑" panose="020B0503020204020204" pitchFamily="34" charset="-122"/>
                <a:sym typeface="+mn-ea"/>
              </a:rPr>
              <a:t>二进制</a:t>
            </a:r>
            <a:endParaRPr kumimoji="1" lang="en-US" altLang="zh-CN" sz="1400" b="1" kern="0" dirty="0">
              <a:solidFill>
                <a:schemeClr val="bg1"/>
              </a:solidFill>
              <a:latin typeface="Calibri" panose="020F0502020204030204"/>
              <a:ea typeface="微软雅黑" panose="020B0503020204020204" pitchFamily="34" charset="-122"/>
              <a:sym typeface="+mn-ea"/>
            </a:endParaRPr>
          </a:p>
          <a:p>
            <a:pPr algn="ctr" defTabSz="913765" fontAlgn="auto">
              <a:spcBef>
                <a:spcPts val="0"/>
              </a:spcBef>
              <a:spcAft>
                <a:spcPts val="0"/>
              </a:spcAft>
              <a:defRPr/>
            </a:pPr>
            <a:r>
              <a:rPr kumimoji="1" lang="zh-CN" altLang="en-US" sz="1400" b="1" kern="0" dirty="0">
                <a:solidFill>
                  <a:schemeClr val="bg1"/>
                </a:solidFill>
                <a:latin typeface="Calibri" panose="020F0502020204030204"/>
                <a:ea typeface="微软雅黑" panose="020B0503020204020204" pitchFamily="34" charset="-122"/>
                <a:sym typeface="+mn-ea"/>
              </a:rPr>
              <a:t>编码</a:t>
            </a:r>
            <a:endParaRPr kumimoji="1" lang="en-US" altLang="zh-CN" sz="1400" b="1" kern="0" dirty="0">
              <a:solidFill>
                <a:schemeClr val="bg1"/>
              </a:solidFill>
              <a:latin typeface="Calibri" panose="020F0502020204030204"/>
              <a:ea typeface="微软雅黑" panose="020B0503020204020204" pitchFamily="34" charset="-122"/>
              <a:sym typeface="+mn-ea"/>
            </a:endParaRPr>
          </a:p>
        </p:txBody>
      </p:sp>
      <p:sp>
        <p:nvSpPr>
          <p:cNvPr id="10" name="TextBox 6"/>
          <p:cNvSpPr txBox="1"/>
          <p:nvPr/>
        </p:nvSpPr>
        <p:spPr>
          <a:xfrm>
            <a:off x="11170088" y="1620743"/>
            <a:ext cx="753576" cy="499472"/>
          </a:xfrm>
          <a:prstGeom prst="rect">
            <a:avLst/>
          </a:prstGeom>
          <a:solidFill>
            <a:srgbClr val="92F2F0"/>
          </a:solidFill>
          <a:ln w="38100" cap="flat" cmpd="sng" algn="ctr">
            <a:solidFill>
              <a:srgbClr val="FFFFFF"/>
            </a:solidFill>
            <a:prstDash val="solid"/>
          </a:ln>
          <a:effectLst>
            <a:outerShdw blurRad="40000" dist="20000" dir="5400000" rotWithShape="0">
              <a:srgbClr val="000000">
                <a:alpha val="38000"/>
              </a:srgbClr>
            </a:outerShdw>
          </a:effectLst>
        </p:spPr>
        <p:txBody>
          <a:bodyPr vert="horz" wrap="square" lIns="0" tIns="0" rIns="0" bIns="0" rtlCol="0" anchor="ctr" anchorCtr="0">
            <a:noAutofit/>
          </a:bodyPr>
          <a:lstStyle>
            <a:defPPr>
              <a:defRPr lang="zh-CN"/>
            </a:defPPr>
            <a:lvl1pPr lvl="0" algn="ctr" defTabSz="914400" fontAlgn="auto">
              <a:spcBef>
                <a:spcPts val="0"/>
              </a:spcBef>
              <a:spcAft>
                <a:spcPts val="0"/>
              </a:spcAft>
              <a:buClrTx/>
              <a:buSzTx/>
              <a:buFontTx/>
              <a:defRPr kumimoji="1" sz="1400" b="1" kern="0">
                <a:ln>
                  <a:noFill/>
                </a:ln>
                <a:effectLst/>
                <a:uLnTx/>
                <a:uFillTx/>
                <a:latin typeface="Calibri" panose="020F0502020204030204"/>
                <a:ea typeface="微软雅黑" panose="020B0503020204020204" pitchFamily="34" charset="-122"/>
              </a:defRPr>
            </a:lvl1pPr>
          </a:lstStyle>
          <a:p>
            <a:r>
              <a:rPr lang="en-US" altLang="zh-CN" sz="1400" dirty="0">
                <a:solidFill>
                  <a:srgbClr val="FF0000"/>
                </a:solidFill>
                <a:sym typeface="+mn-ea"/>
              </a:rPr>
              <a:t>TCP</a:t>
            </a:r>
          </a:p>
        </p:txBody>
      </p:sp>
      <p:sp>
        <p:nvSpPr>
          <p:cNvPr id="11" name="TextBox 8"/>
          <p:cNvSpPr txBox="1"/>
          <p:nvPr/>
        </p:nvSpPr>
        <p:spPr>
          <a:xfrm>
            <a:off x="11170088" y="1059299"/>
            <a:ext cx="753576" cy="499472"/>
          </a:xfrm>
          <a:prstGeom prst="rect">
            <a:avLst/>
          </a:prstGeom>
          <a:solidFill>
            <a:srgbClr val="92F2F0"/>
          </a:solidFill>
          <a:ln w="38100" cap="flat" cmpd="sng" algn="ctr">
            <a:solidFill>
              <a:srgbClr val="FFFFFF"/>
            </a:solidFill>
            <a:prstDash val="solid"/>
          </a:ln>
          <a:effectLst>
            <a:outerShdw blurRad="40000" dist="20000" dir="5400000" rotWithShape="0">
              <a:srgbClr val="000000">
                <a:alpha val="38000"/>
              </a:srgbClr>
            </a:outerShdw>
          </a:effectLst>
        </p:spPr>
        <p:txBody>
          <a:bodyPr vert="horz" wrap="square" lIns="0" tIns="0" rIns="0" bIns="0" rtlCol="0" anchor="ctr" anchorCtr="0">
            <a:noAutofit/>
          </a:bodyPr>
          <a:lstStyle>
            <a:defPPr>
              <a:defRPr lang="zh-CN"/>
            </a:defPPr>
            <a:lvl1pPr lvl="0" algn="ctr" defTabSz="914400" fontAlgn="auto">
              <a:spcBef>
                <a:spcPts val="0"/>
              </a:spcBef>
              <a:spcAft>
                <a:spcPts val="0"/>
              </a:spcAft>
              <a:buClrTx/>
              <a:buSzTx/>
              <a:buFontTx/>
              <a:defRPr kumimoji="1" sz="1400" b="1" kern="0">
                <a:ln>
                  <a:noFill/>
                </a:ln>
                <a:effectLst/>
                <a:uLnTx/>
                <a:uFillTx/>
                <a:latin typeface="Calibri" panose="020F0502020204030204"/>
                <a:ea typeface="微软雅黑" panose="020B0503020204020204" pitchFamily="34" charset="-122"/>
              </a:defRPr>
            </a:lvl1pPr>
          </a:lstStyle>
          <a:p>
            <a:r>
              <a:rPr lang="en-US" altLang="zh-CN" sz="1400" dirty="0">
                <a:solidFill>
                  <a:srgbClr val="FF0000"/>
                </a:solidFill>
                <a:sym typeface="+mn-ea"/>
              </a:rPr>
              <a:t>HTTP2.0</a:t>
            </a:r>
          </a:p>
        </p:txBody>
      </p:sp>
      <p:sp>
        <p:nvSpPr>
          <p:cNvPr id="12" name="TextBox 8"/>
          <p:cNvSpPr txBox="1"/>
          <p:nvPr/>
        </p:nvSpPr>
        <p:spPr>
          <a:xfrm>
            <a:off x="11170088" y="510730"/>
            <a:ext cx="753576" cy="499472"/>
          </a:xfrm>
          <a:prstGeom prst="rect">
            <a:avLst/>
          </a:prstGeom>
          <a:solidFill>
            <a:srgbClr val="92F2F0"/>
          </a:solidFill>
          <a:ln w="38100" cap="flat" cmpd="sng" algn="ctr">
            <a:solidFill>
              <a:srgbClr val="FFFFFF"/>
            </a:solidFill>
            <a:prstDash val="solid"/>
          </a:ln>
          <a:effectLst>
            <a:outerShdw blurRad="40000" dist="20000" dir="5400000" rotWithShape="0">
              <a:srgbClr val="000000">
                <a:alpha val="38000"/>
              </a:srgbClr>
            </a:outerShdw>
          </a:effectLst>
        </p:spPr>
        <p:txBody>
          <a:bodyPr vert="horz" wrap="square" lIns="0" tIns="0" rIns="0" bIns="0" rtlCol="0" anchor="ctr" anchorCtr="0">
            <a:noAutofit/>
          </a:bodyPr>
          <a:lstStyle/>
          <a:p>
            <a:pPr algn="ctr" defTabSz="913765" fontAlgn="auto">
              <a:spcBef>
                <a:spcPts val="0"/>
              </a:spcBef>
              <a:spcAft>
                <a:spcPts val="0"/>
              </a:spcAft>
              <a:defRPr/>
            </a:pPr>
            <a:r>
              <a:rPr kumimoji="1" lang="en-US" altLang="zh-CN" sz="1400" b="1" kern="0" dirty="0">
                <a:solidFill>
                  <a:srgbClr val="FF0000"/>
                </a:solidFill>
                <a:latin typeface="Calibri" panose="020F0502020204030204"/>
                <a:ea typeface="微软雅黑" panose="020B0503020204020204" pitchFamily="34" charset="-122"/>
                <a:sym typeface="+mn-ea"/>
              </a:rPr>
              <a:t>JSON</a:t>
            </a:r>
          </a:p>
          <a:p>
            <a:pPr algn="ctr" defTabSz="913765" fontAlgn="auto">
              <a:spcBef>
                <a:spcPts val="0"/>
              </a:spcBef>
              <a:spcAft>
                <a:spcPts val="0"/>
              </a:spcAft>
              <a:defRPr/>
            </a:pPr>
            <a:r>
              <a:rPr kumimoji="1" lang="zh-CN" altLang="en-US" sz="1400" b="1" kern="0" dirty="0">
                <a:solidFill>
                  <a:srgbClr val="FF0000"/>
                </a:solidFill>
                <a:latin typeface="Calibri" panose="020F0502020204030204"/>
                <a:ea typeface="微软雅黑" panose="020B0503020204020204" pitchFamily="34" charset="-122"/>
                <a:sym typeface="+mn-ea"/>
              </a:rPr>
              <a:t>编码</a:t>
            </a:r>
            <a:endParaRPr kumimoji="1" lang="en-US" altLang="zh-CN" sz="1400" b="1" kern="0" dirty="0">
              <a:solidFill>
                <a:srgbClr val="FF0000"/>
              </a:solidFill>
              <a:latin typeface="Calibri" panose="020F0502020204030204"/>
              <a:ea typeface="微软雅黑" panose="020B0503020204020204" pitchFamily="34" charset="-122"/>
              <a:sym typeface="+mn-ea"/>
            </a:endParaRPr>
          </a:p>
        </p:txBody>
      </p:sp>
      <p:cxnSp>
        <p:nvCxnSpPr>
          <p:cNvPr id="13" name="直接连接符 12"/>
          <p:cNvCxnSpPr/>
          <p:nvPr/>
        </p:nvCxnSpPr>
        <p:spPr>
          <a:xfrm flipH="1">
            <a:off x="10361584" y="738671"/>
            <a:ext cx="644772" cy="0"/>
          </a:xfrm>
          <a:prstGeom prst="line">
            <a:avLst/>
          </a:prstGeom>
          <a:noFill/>
          <a:ln w="25400" cap="flat" cmpd="sng" algn="ctr">
            <a:solidFill>
              <a:srgbClr val="FFDE40"/>
            </a:solidFill>
            <a:prstDash val="solid"/>
            <a:headEnd type="triangle" w="med" len="med"/>
            <a:tailEnd type="none" w="med" len="med"/>
          </a:ln>
          <a:effectLst>
            <a:outerShdw blurRad="40000" dist="20000" dir="5400000" rotWithShape="0">
              <a:srgbClr val="000000">
                <a:alpha val="38000"/>
              </a:srgbClr>
            </a:outerShdw>
          </a:effectLst>
        </p:spPr>
      </p:cxnSp>
      <p:cxnSp>
        <p:nvCxnSpPr>
          <p:cNvPr id="14" name="直接连接符 13"/>
          <p:cNvCxnSpPr/>
          <p:nvPr/>
        </p:nvCxnSpPr>
        <p:spPr>
          <a:xfrm flipH="1">
            <a:off x="10376578" y="1294129"/>
            <a:ext cx="644772" cy="0"/>
          </a:xfrm>
          <a:prstGeom prst="line">
            <a:avLst/>
          </a:prstGeom>
          <a:noFill/>
          <a:ln w="25400" cap="flat" cmpd="sng" algn="ctr">
            <a:solidFill>
              <a:srgbClr val="FFDE40"/>
            </a:solidFill>
            <a:prstDash val="solid"/>
            <a:headEnd type="triangle" w="med" len="med"/>
            <a:tailEnd type="none" w="med" len="med"/>
          </a:ln>
          <a:effectLst>
            <a:outerShdw blurRad="40000" dist="20000" dir="5400000" rotWithShape="0">
              <a:srgbClr val="000000">
                <a:alpha val="38000"/>
              </a:srgbClr>
            </a:outerShdw>
          </a:effectLst>
        </p:spPr>
      </p:cxnSp>
      <p:cxnSp>
        <p:nvCxnSpPr>
          <p:cNvPr id="15" name="直接连接符 14"/>
          <p:cNvCxnSpPr/>
          <p:nvPr/>
        </p:nvCxnSpPr>
        <p:spPr>
          <a:xfrm flipH="1">
            <a:off x="10367753" y="1826913"/>
            <a:ext cx="644772" cy="0"/>
          </a:xfrm>
          <a:prstGeom prst="line">
            <a:avLst/>
          </a:prstGeom>
          <a:noFill/>
          <a:ln w="25400" cap="flat" cmpd="sng" algn="ctr">
            <a:solidFill>
              <a:srgbClr val="FFDE40"/>
            </a:solidFill>
            <a:prstDash val="solid"/>
            <a:headEnd type="triangle" w="med" len="med"/>
            <a:tailEnd type="none" w="med" len="med"/>
          </a:ln>
          <a:effectLst>
            <a:outerShdw blurRad="40000" dist="20000" dir="5400000" rotWithShape="0">
              <a:srgbClr val="000000">
                <a:alpha val="38000"/>
              </a:srgbClr>
            </a:outerShdw>
          </a:effectLst>
        </p:spPr>
      </p:cxnSp>
      <p:sp>
        <p:nvSpPr>
          <p:cNvPr id="16" name="文本框 15"/>
          <p:cNvSpPr txBox="1"/>
          <p:nvPr/>
        </p:nvSpPr>
        <p:spPr>
          <a:xfrm>
            <a:off x="9324033" y="2266062"/>
            <a:ext cx="1081808" cy="337185"/>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EPC</a:t>
            </a:r>
            <a:r>
              <a:rPr lang="zh-CN" altLang="en-US" sz="1600" b="1" dirty="0">
                <a:solidFill>
                  <a:schemeClr val="bg1"/>
                </a:solidFill>
                <a:latin typeface="微软雅黑" panose="020B0503020204020204" pitchFamily="34" charset="-122"/>
                <a:ea typeface="微软雅黑" panose="020B0503020204020204" pitchFamily="34" charset="-122"/>
              </a:rPr>
              <a:t>接口</a:t>
            </a:r>
          </a:p>
        </p:txBody>
      </p:sp>
      <p:sp>
        <p:nvSpPr>
          <p:cNvPr id="17" name="文本框 16"/>
          <p:cNvSpPr txBox="1"/>
          <p:nvPr/>
        </p:nvSpPr>
        <p:spPr>
          <a:xfrm>
            <a:off x="10660259" y="2330496"/>
            <a:ext cx="1655245" cy="337185"/>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5GC SBA</a:t>
            </a:r>
            <a:r>
              <a:rPr lang="zh-CN" altLang="en-US" sz="1600" b="1" dirty="0">
                <a:solidFill>
                  <a:schemeClr val="bg1"/>
                </a:solidFill>
                <a:latin typeface="微软雅黑" panose="020B0503020204020204" pitchFamily="34" charset="-122"/>
                <a:ea typeface="微软雅黑" panose="020B0503020204020204" pitchFamily="34" charset="-122"/>
              </a:rPr>
              <a:t>接口</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 </a:t>
            </a:r>
            <a:r>
              <a:rPr lang="zh-CN" altLang="en-US" dirty="0" smtClean="0"/>
              <a:t>控制面大区制与用户面部署下沉</a:t>
            </a:r>
            <a:endParaRPr lang="zh-CN" altLang="en-US" dirty="0"/>
          </a:p>
        </p:txBody>
      </p:sp>
      <p:sp>
        <p:nvSpPr>
          <p:cNvPr id="5" name="TextBox 4"/>
          <p:cNvSpPr txBox="1"/>
          <p:nvPr/>
        </p:nvSpPr>
        <p:spPr>
          <a:xfrm>
            <a:off x="966651" y="1567543"/>
            <a:ext cx="9614264" cy="2677656"/>
          </a:xfrm>
          <a:prstGeom prst="rect">
            <a:avLst/>
          </a:prstGeom>
          <a:noFill/>
        </p:spPr>
        <p:txBody>
          <a:bodyPr wrap="square" rtlCol="0">
            <a:spAutoFit/>
          </a:bodyPr>
          <a:lstStyle/>
          <a:p>
            <a:pPr>
              <a:buFont typeface="Wingdings" pitchFamily="2" charset="2"/>
              <a:buChar char="p"/>
            </a:pPr>
            <a:r>
              <a:rPr lang="zh-CN" altLang="en-US" sz="2400" dirty="0" smtClean="0">
                <a:solidFill>
                  <a:schemeClr val="bg1"/>
                </a:solidFill>
                <a:latin typeface="黑体" pitchFamily="49" charset="-122"/>
                <a:ea typeface="黑体" pitchFamily="49" charset="-122"/>
              </a:rPr>
              <a:t>控制面采用大区制</a:t>
            </a:r>
            <a:r>
              <a:rPr lang="zh-CN" altLang="en-US" sz="2400" dirty="0" smtClean="0">
                <a:solidFill>
                  <a:schemeClr val="bg1"/>
                </a:solidFill>
                <a:latin typeface="黑体" pitchFamily="49" charset="-122"/>
                <a:ea typeface="黑体" pitchFamily="49" charset="-122"/>
              </a:rPr>
              <a:t>，</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信令</a:t>
            </a:r>
            <a:r>
              <a:rPr lang="zh-CN" altLang="en-US" sz="2400" dirty="0" smtClean="0">
                <a:solidFill>
                  <a:schemeClr val="bg1"/>
                </a:solidFill>
                <a:latin typeface="黑体" pitchFamily="49" charset="-122"/>
                <a:ea typeface="黑体" pitchFamily="49" charset="-122"/>
              </a:rPr>
              <a:t>控制</a:t>
            </a:r>
            <a:r>
              <a:rPr lang="zh-CN" altLang="en-US" sz="2400" dirty="0" smtClean="0">
                <a:solidFill>
                  <a:schemeClr val="bg1"/>
                </a:solidFill>
                <a:latin typeface="黑体" pitchFamily="49" charset="-122"/>
                <a:ea typeface="黑体" pitchFamily="49" charset="-122"/>
              </a:rPr>
              <a:t>集中化，如</a:t>
            </a:r>
            <a:r>
              <a:rPr lang="zh-CN" altLang="en-US" sz="2400" dirty="0" smtClean="0">
                <a:solidFill>
                  <a:schemeClr val="bg1"/>
                </a:solidFill>
                <a:latin typeface="黑体" pitchFamily="49" charset="-122"/>
                <a:ea typeface="黑体" pitchFamily="49" charset="-122"/>
              </a:rPr>
              <a:t>中国</a:t>
            </a:r>
            <a:r>
              <a:rPr lang="zh-CN" altLang="en-US" sz="2400" dirty="0" smtClean="0">
                <a:solidFill>
                  <a:schemeClr val="bg1"/>
                </a:solidFill>
                <a:latin typeface="黑体" pitchFamily="49" charset="-122"/>
                <a:ea typeface="黑体" pitchFamily="49" charset="-122"/>
              </a:rPr>
              <a:t>移动</a:t>
            </a:r>
            <a:r>
              <a:rPr lang="en-US" altLang="zh-CN" sz="2400" dirty="0" smtClean="0">
                <a:solidFill>
                  <a:schemeClr val="bg1"/>
                </a:solidFill>
                <a:latin typeface="黑体" pitchFamily="49" charset="-122"/>
                <a:ea typeface="黑体" pitchFamily="49" charset="-122"/>
              </a:rPr>
              <a:t>8</a:t>
            </a:r>
            <a:r>
              <a:rPr lang="zh-CN" altLang="en-US" sz="2400" dirty="0" smtClean="0">
                <a:solidFill>
                  <a:schemeClr val="bg1"/>
                </a:solidFill>
                <a:latin typeface="黑体" pitchFamily="49" charset="-122"/>
                <a:ea typeface="黑体" pitchFamily="49" charset="-122"/>
              </a:rPr>
              <a:t>个</a:t>
            </a:r>
            <a:r>
              <a:rPr lang="zh-CN" altLang="en-US" sz="2400" dirty="0" smtClean="0">
                <a:solidFill>
                  <a:schemeClr val="bg1"/>
                </a:solidFill>
                <a:latin typeface="黑体" pitchFamily="49" charset="-122"/>
                <a:ea typeface="黑体" pitchFamily="49" charset="-122"/>
              </a:rPr>
              <a:t>大区</a:t>
            </a:r>
            <a:r>
              <a:rPr lang="zh-CN" altLang="en-US" sz="2400" dirty="0" smtClean="0">
                <a:solidFill>
                  <a:schemeClr val="bg1"/>
                </a:solidFill>
                <a:latin typeface="黑体" pitchFamily="49" charset="-122"/>
                <a:ea typeface="黑体" pitchFamily="49" charset="-122"/>
              </a:rPr>
              <a:t>、中国联通</a:t>
            </a:r>
            <a:r>
              <a:rPr lang="en-US" altLang="zh-CN" sz="2400" dirty="0" smtClean="0">
                <a:solidFill>
                  <a:schemeClr val="bg1"/>
                </a:solidFill>
                <a:latin typeface="黑体" pitchFamily="49" charset="-122"/>
                <a:ea typeface="黑体" pitchFamily="49" charset="-122"/>
              </a:rPr>
              <a:t>6</a:t>
            </a:r>
            <a:r>
              <a:rPr lang="zh-CN" altLang="en-US" sz="2400" dirty="0" smtClean="0">
                <a:solidFill>
                  <a:schemeClr val="bg1"/>
                </a:solidFill>
                <a:latin typeface="黑体" pitchFamily="49" charset="-122"/>
                <a:ea typeface="黑体" pitchFamily="49" charset="-122"/>
              </a:rPr>
              <a:t>个大区加</a:t>
            </a:r>
            <a:r>
              <a:rPr lang="en-US" altLang="zh-CN" sz="2400" dirty="0" smtClean="0">
                <a:solidFill>
                  <a:schemeClr val="bg1"/>
                </a:solidFill>
                <a:latin typeface="黑体" pitchFamily="49" charset="-122"/>
                <a:ea typeface="黑体" pitchFamily="49" charset="-122"/>
              </a:rPr>
              <a:t>4</a:t>
            </a:r>
            <a:r>
              <a:rPr lang="zh-CN" altLang="en-US" sz="2400" dirty="0" smtClean="0">
                <a:solidFill>
                  <a:schemeClr val="bg1"/>
                </a:solidFill>
                <a:latin typeface="黑体" pitchFamily="49" charset="-122"/>
                <a:ea typeface="黑体" pitchFamily="49" charset="-122"/>
              </a:rPr>
              <a:t>个特别城市</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zh-CN" altLang="en-US" sz="2400" dirty="0" smtClean="0">
                <a:solidFill>
                  <a:schemeClr val="bg1"/>
                </a:solidFill>
                <a:latin typeface="黑体" pitchFamily="49" charset="-122"/>
                <a:ea typeface="黑体" pitchFamily="49" charset="-122"/>
              </a:rPr>
              <a:t>用户面 </a:t>
            </a:r>
            <a:r>
              <a:rPr lang="en-US" altLang="zh-CN" sz="2400" dirty="0" smtClean="0">
                <a:solidFill>
                  <a:schemeClr val="bg1"/>
                </a:solidFill>
                <a:latin typeface="黑体" pitchFamily="49" charset="-122"/>
                <a:ea typeface="黑体" pitchFamily="49" charset="-122"/>
              </a:rPr>
              <a:t>UPF </a:t>
            </a:r>
            <a:r>
              <a:rPr lang="zh-CN" altLang="en-US" sz="2400" dirty="0" smtClean="0">
                <a:solidFill>
                  <a:schemeClr val="bg1"/>
                </a:solidFill>
                <a:latin typeface="黑体" pitchFamily="49" charset="-122"/>
                <a:ea typeface="黑体" pitchFamily="49" charset="-122"/>
              </a:rPr>
              <a:t>部署位置下</a:t>
            </a:r>
            <a:r>
              <a:rPr lang="zh-CN" altLang="en-US" sz="2400" dirty="0" smtClean="0">
                <a:solidFill>
                  <a:schemeClr val="bg1"/>
                </a:solidFill>
                <a:latin typeface="黑体" pitchFamily="49" charset="-122"/>
                <a:ea typeface="黑体" pitchFamily="49" charset="-122"/>
              </a:rPr>
              <a:t>沉</a:t>
            </a:r>
            <a:r>
              <a:rPr lang="zh-CN" altLang="en-US" sz="2400" dirty="0" smtClean="0">
                <a:solidFill>
                  <a:schemeClr val="bg1"/>
                </a:solidFill>
                <a:latin typeface="黑体" pitchFamily="49" charset="-122"/>
                <a:ea typeface="黑体" pitchFamily="49" charset="-122"/>
              </a:rPr>
              <a:t>到</a:t>
            </a:r>
            <a:r>
              <a:rPr lang="zh-CN" altLang="en-US" sz="2400" dirty="0" smtClean="0">
                <a:solidFill>
                  <a:schemeClr val="bg1"/>
                </a:solidFill>
                <a:latin typeface="黑体" pitchFamily="49" charset="-122"/>
                <a:ea typeface="黑体" pitchFamily="49" charset="-122"/>
              </a:rPr>
              <a:t>地市</a:t>
            </a:r>
            <a:endParaRPr lang="en-US" altLang="zh-CN" sz="2400" dirty="0" smtClean="0">
              <a:solidFill>
                <a:schemeClr val="bg1"/>
              </a:solidFill>
              <a:latin typeface="黑体" pitchFamily="49" charset="-122"/>
              <a:ea typeface="黑体" pitchFamily="49" charset="-122"/>
            </a:endParaRPr>
          </a:p>
          <a:p>
            <a:r>
              <a:rPr lang="en-US" altLang="zh-CN" sz="2400" dirty="0" smtClean="0">
                <a:solidFill>
                  <a:schemeClr val="bg1"/>
                </a:solidFill>
                <a:latin typeface="黑体" pitchFamily="49" charset="-122"/>
                <a:ea typeface="黑体" pitchFamily="49" charset="-122"/>
              </a:rPr>
              <a:t>   </a:t>
            </a:r>
            <a:r>
              <a:rPr lang="zh-CN" altLang="en-US" sz="2400" dirty="0" smtClean="0">
                <a:solidFill>
                  <a:schemeClr val="bg1"/>
                </a:solidFill>
                <a:latin typeface="黑体" pitchFamily="49" charset="-122"/>
                <a:ea typeface="黑体" pitchFamily="49" charset="-122"/>
              </a:rPr>
              <a:t>三级数据</a:t>
            </a:r>
            <a:r>
              <a:rPr lang="zh-CN" altLang="en-US" sz="2400" dirty="0" smtClean="0">
                <a:solidFill>
                  <a:schemeClr val="bg1"/>
                </a:solidFill>
                <a:latin typeface="黑体" pitchFamily="49" charset="-122"/>
                <a:ea typeface="黑体" pitchFamily="49" charset="-122"/>
              </a:rPr>
              <a:t>中心</a:t>
            </a:r>
            <a:r>
              <a:rPr lang="zh-CN" altLang="en-US" sz="2400" dirty="0" smtClean="0">
                <a:solidFill>
                  <a:schemeClr val="bg1"/>
                </a:solidFill>
                <a:latin typeface="黑体" pitchFamily="49" charset="-122"/>
                <a:ea typeface="黑体" pitchFamily="49" charset="-122"/>
              </a:rPr>
              <a:t>：</a:t>
            </a:r>
            <a:r>
              <a:rPr lang="zh-CN" altLang="en-US" sz="2400" dirty="0" smtClean="0">
                <a:solidFill>
                  <a:schemeClr val="bg1"/>
                </a:solidFill>
                <a:latin typeface="黑体" pitchFamily="49" charset="-122"/>
                <a:ea typeface="黑体" pitchFamily="49" charset="-122"/>
              </a:rPr>
              <a:t>区域</a:t>
            </a:r>
            <a:r>
              <a:rPr lang="zh-CN" altLang="en-US" sz="2400" dirty="0" smtClean="0">
                <a:solidFill>
                  <a:schemeClr val="bg1"/>
                </a:solidFill>
                <a:latin typeface="黑体" pitchFamily="49" charset="-122"/>
                <a:ea typeface="黑体" pitchFamily="49" charset="-122"/>
              </a:rPr>
              <a:t>数据中心</a:t>
            </a:r>
            <a:r>
              <a:rPr lang="zh-CN" altLang="en-US" sz="2400" dirty="0" smtClean="0">
                <a:solidFill>
                  <a:schemeClr val="bg1"/>
                </a:solidFill>
                <a:latin typeface="黑体" pitchFamily="49" charset="-122"/>
                <a:ea typeface="黑体" pitchFamily="49" charset="-122"/>
              </a:rPr>
              <a:t>、本地</a:t>
            </a:r>
            <a:r>
              <a:rPr lang="zh-CN" altLang="en-US" sz="2400" dirty="0" smtClean="0">
                <a:solidFill>
                  <a:schemeClr val="bg1"/>
                </a:solidFill>
                <a:latin typeface="黑体" pitchFamily="49" charset="-122"/>
                <a:ea typeface="黑体" pitchFamily="49" charset="-122"/>
              </a:rPr>
              <a:t>数据中心、边缘数据中心</a:t>
            </a:r>
            <a:endParaRPr lang="zh-CN" altLang="en-US" sz="2400" dirty="0">
              <a:solidFill>
                <a:schemeClr val="bg1"/>
              </a:solidFill>
              <a:latin typeface="黑体" pitchFamily="49" charset="-122"/>
              <a:ea typeface="黑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a:t>
            </a:r>
            <a:r>
              <a:rPr lang="zh-CN" altLang="en-US" dirty="0"/>
              <a:t>个</a:t>
            </a:r>
            <a:r>
              <a:rPr lang="en-US" altLang="zh-CN" dirty="0" smtClean="0"/>
              <a:t>DC</a:t>
            </a:r>
            <a:r>
              <a:rPr lang="zh-CN" altLang="en-US" dirty="0" smtClean="0"/>
              <a:t>构建</a:t>
            </a:r>
            <a:r>
              <a:rPr lang="en-US" altLang="zh-CN" dirty="0"/>
              <a:t>5G</a:t>
            </a:r>
            <a:r>
              <a:rPr lang="zh-CN" altLang="en-US" dirty="0"/>
              <a:t>目标网络架构</a:t>
            </a:r>
          </a:p>
        </p:txBody>
      </p:sp>
      <p:sp>
        <p:nvSpPr>
          <p:cNvPr id="146" name="Freeform 6"/>
          <p:cNvSpPr/>
          <p:nvPr/>
        </p:nvSpPr>
        <p:spPr bwMode="auto">
          <a:xfrm>
            <a:off x="8477259" y="1600799"/>
            <a:ext cx="2904117" cy="118102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00B0F0">
              <a:alpha val="46000"/>
            </a:srgbClr>
          </a:solidFill>
          <a:ln w="19050" cap="flat">
            <a:solidFill>
              <a:schemeClr val="tx2">
                <a:lumMod val="60000"/>
                <a:lumOff val="40000"/>
              </a:schemeClr>
            </a:solidFill>
            <a:prstDash val="solid"/>
            <a:miter lim="800000"/>
          </a:ln>
        </p:spPr>
        <p:txBody>
          <a:bodyPr vert="horz" wrap="square" lIns="91406" tIns="45702" rIns="91406" bIns="45702" numCol="1" anchor="t" anchorCtr="0" compatLnSpc="1"/>
          <a:lstStyle/>
          <a:p>
            <a:pPr fontAlgn="auto">
              <a:spcBef>
                <a:spcPts val="0"/>
              </a:spcBef>
              <a:spcAft>
                <a:spcPts val="0"/>
              </a:spcAft>
              <a:buClrTx/>
              <a:buFont typeface="Arial" panose="020B0604020202020204" pitchFamily="34" charset="0"/>
              <a:buNone/>
              <a:defRPr/>
            </a:pPr>
            <a:endParaRPr lang="zh-CN" altLang="en-US" sz="1600" kern="0" dirty="0">
              <a:solidFill>
                <a:sysClr val="windowText" lastClr="000000"/>
              </a:solidFill>
              <a:latin typeface="+mn-lt"/>
              <a:ea typeface="微软雅黑" panose="020B0503020204020204" pitchFamily="34" charset="-122"/>
            </a:endParaRPr>
          </a:p>
        </p:txBody>
      </p:sp>
      <p:sp>
        <p:nvSpPr>
          <p:cNvPr id="149" name="Freeform 6"/>
          <p:cNvSpPr/>
          <p:nvPr/>
        </p:nvSpPr>
        <p:spPr bwMode="auto">
          <a:xfrm>
            <a:off x="5435638" y="1588874"/>
            <a:ext cx="2904117" cy="118102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00B0F0">
              <a:alpha val="46000"/>
            </a:srgbClr>
          </a:solidFill>
          <a:ln w="19050" cap="flat">
            <a:solidFill>
              <a:schemeClr val="tx2">
                <a:lumMod val="60000"/>
                <a:lumOff val="40000"/>
              </a:schemeClr>
            </a:solidFill>
            <a:prstDash val="solid"/>
            <a:miter lim="800000"/>
          </a:ln>
        </p:spPr>
        <p:txBody>
          <a:bodyPr vert="horz" wrap="square" lIns="91406" tIns="45702" rIns="91406" bIns="45702" numCol="1" anchor="t" anchorCtr="0" compatLnSpc="1"/>
          <a:lstStyle/>
          <a:p>
            <a:pPr fontAlgn="auto">
              <a:spcBef>
                <a:spcPts val="0"/>
              </a:spcBef>
              <a:spcAft>
                <a:spcPts val="0"/>
              </a:spcAft>
              <a:defRPr/>
            </a:pPr>
            <a:endParaRPr lang="zh-CN" altLang="en-US" sz="1600" kern="0" dirty="0">
              <a:solidFill>
                <a:sysClr val="windowText" lastClr="000000"/>
              </a:solidFill>
              <a:latin typeface="+mn-lt"/>
              <a:ea typeface="微软雅黑" panose="020B0503020204020204" pitchFamily="34" charset="-122"/>
            </a:endParaRPr>
          </a:p>
        </p:txBody>
      </p:sp>
      <p:sp>
        <p:nvSpPr>
          <p:cNvPr id="152" name="Freeform 6"/>
          <p:cNvSpPr/>
          <p:nvPr/>
        </p:nvSpPr>
        <p:spPr bwMode="auto">
          <a:xfrm>
            <a:off x="2487153" y="1769976"/>
            <a:ext cx="2380822" cy="102431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00B0F0">
              <a:alpha val="46000"/>
            </a:srgbClr>
          </a:solidFill>
          <a:ln w="19050" cap="flat">
            <a:solidFill>
              <a:schemeClr val="tx2">
                <a:lumMod val="60000"/>
                <a:lumOff val="40000"/>
              </a:schemeClr>
            </a:solidFill>
            <a:prstDash val="solid"/>
            <a:miter lim="800000"/>
          </a:ln>
        </p:spPr>
        <p:txBody>
          <a:bodyPr vert="horz" wrap="square" lIns="91406" tIns="45702" rIns="91406" bIns="45702" numCol="1" anchor="t" anchorCtr="0" compatLnSpc="1"/>
          <a:lstStyle/>
          <a:p>
            <a:pPr fontAlgn="auto">
              <a:spcBef>
                <a:spcPts val="0"/>
              </a:spcBef>
              <a:spcAft>
                <a:spcPts val="0"/>
              </a:spcAft>
              <a:buClrTx/>
              <a:buNone/>
              <a:defRPr/>
            </a:pPr>
            <a:endParaRPr lang="zh-CN" altLang="en-US" sz="1600" b="0" kern="0" dirty="0">
              <a:solidFill>
                <a:sysClr val="windowText" lastClr="000000"/>
              </a:solidFill>
              <a:latin typeface="+mn-lt"/>
              <a:ea typeface="微软雅黑" panose="020B0503020204020204" pitchFamily="34" charset="-122"/>
            </a:endParaRPr>
          </a:p>
        </p:txBody>
      </p:sp>
      <p:sp>
        <p:nvSpPr>
          <p:cNvPr id="153" name="平行四边形 152"/>
          <p:cNvSpPr/>
          <p:nvPr/>
        </p:nvSpPr>
        <p:spPr>
          <a:xfrm>
            <a:off x="3672049" y="3231842"/>
            <a:ext cx="6130825" cy="281652"/>
          </a:xfrm>
          <a:prstGeom prst="parallelogram">
            <a:avLst>
              <a:gd name="adj" fmla="val 192734"/>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3" name="Group 261"/>
          <p:cNvGrpSpPr/>
          <p:nvPr/>
        </p:nvGrpSpPr>
        <p:grpSpPr bwMode="auto">
          <a:xfrm>
            <a:off x="7092404" y="3291796"/>
            <a:ext cx="299037" cy="205595"/>
            <a:chOff x="831850" y="1282700"/>
            <a:chExt cx="695325" cy="488950"/>
          </a:xfrm>
        </p:grpSpPr>
        <p:sp>
          <p:nvSpPr>
            <p:cNvPr id="155" name="Freeform 210"/>
            <p:cNvSpPr/>
            <p:nvPr/>
          </p:nvSpPr>
          <p:spPr bwMode="auto">
            <a:xfrm>
              <a:off x="831850" y="1443037"/>
              <a:ext cx="695325" cy="328613"/>
            </a:xfrm>
            <a:custGeom>
              <a:avLst/>
              <a:gdLst>
                <a:gd name="T0" fmla="*/ 2147483647 w 218"/>
                <a:gd name="T1" fmla="*/ 2147483647 h 103"/>
                <a:gd name="T2" fmla="*/ 2147483647 w 218"/>
                <a:gd name="T3" fmla="*/ 2147483647 h 103"/>
                <a:gd name="T4" fmla="*/ 2147483647 w 218"/>
                <a:gd name="T5" fmla="*/ 2147483647 h 103"/>
                <a:gd name="T6" fmla="*/ 2147483647 w 218"/>
                <a:gd name="T7" fmla="*/ 0 h 103"/>
                <a:gd name="T8" fmla="*/ 0 w 218"/>
                <a:gd name="T9" fmla="*/ 0 h 103"/>
                <a:gd name="T10" fmla="*/ 2147483647 w 218"/>
                <a:gd name="T11" fmla="*/ 2147483647 h 103"/>
                <a:gd name="T12" fmla="*/ 0 60000 65536"/>
                <a:gd name="T13" fmla="*/ 0 60000 65536"/>
                <a:gd name="T14" fmla="*/ 0 60000 65536"/>
                <a:gd name="T15" fmla="*/ 0 60000 65536"/>
                <a:gd name="T16" fmla="*/ 0 60000 65536"/>
                <a:gd name="T17" fmla="*/ 0 60000 65536"/>
                <a:gd name="T18" fmla="*/ 0 w 218"/>
                <a:gd name="T19" fmla="*/ 0 h 103"/>
                <a:gd name="T20" fmla="*/ 218 w 21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18" h="103">
                  <a:moveTo>
                    <a:pt x="1" y="54"/>
                  </a:moveTo>
                  <a:cubicBezTo>
                    <a:pt x="1" y="64"/>
                    <a:pt x="17" y="103"/>
                    <a:pt x="109" y="103"/>
                  </a:cubicBezTo>
                  <a:cubicBezTo>
                    <a:pt x="201" y="103"/>
                    <a:pt x="218" y="62"/>
                    <a:pt x="218" y="57"/>
                  </a:cubicBezTo>
                  <a:cubicBezTo>
                    <a:pt x="218" y="52"/>
                    <a:pt x="218" y="0"/>
                    <a:pt x="218" y="0"/>
                  </a:cubicBezTo>
                  <a:cubicBezTo>
                    <a:pt x="0" y="0"/>
                    <a:pt x="0" y="0"/>
                    <a:pt x="0" y="0"/>
                  </a:cubicBezTo>
                  <a:lnTo>
                    <a:pt x="1" y="54"/>
                  </a:ln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56" name="Freeform 211"/>
            <p:cNvSpPr/>
            <p:nvPr/>
          </p:nvSpPr>
          <p:spPr bwMode="auto">
            <a:xfrm>
              <a:off x="841375" y="1289050"/>
              <a:ext cx="679450" cy="303213"/>
            </a:xfrm>
            <a:custGeom>
              <a:avLst/>
              <a:gdLst>
                <a:gd name="T0" fmla="*/ 2147483647 w 213"/>
                <a:gd name="T1" fmla="*/ 2147483647 h 95"/>
                <a:gd name="T2" fmla="*/ 2147483647 w 213"/>
                <a:gd name="T3" fmla="*/ 2147483647 h 95"/>
                <a:gd name="T4" fmla="*/ 0 w 213"/>
                <a:gd name="T5" fmla="*/ 2147483647 h 95"/>
                <a:gd name="T6" fmla="*/ 2147483647 w 213"/>
                <a:gd name="T7" fmla="*/ 0 h 95"/>
                <a:gd name="T8" fmla="*/ 2147483647 w 213"/>
                <a:gd name="T9" fmla="*/ 2147483647 h 95"/>
                <a:gd name="T10" fmla="*/ 0 60000 65536"/>
                <a:gd name="T11" fmla="*/ 0 60000 65536"/>
                <a:gd name="T12" fmla="*/ 0 60000 65536"/>
                <a:gd name="T13" fmla="*/ 0 60000 65536"/>
                <a:gd name="T14" fmla="*/ 0 60000 65536"/>
                <a:gd name="T15" fmla="*/ 0 w 213"/>
                <a:gd name="T16" fmla="*/ 0 h 95"/>
                <a:gd name="T17" fmla="*/ 213 w 213"/>
                <a:gd name="T18" fmla="*/ 95 h 95"/>
              </a:gdLst>
              <a:ahLst/>
              <a:cxnLst>
                <a:cxn ang="T10">
                  <a:pos x="T0" y="T1"/>
                </a:cxn>
                <a:cxn ang="T11">
                  <a:pos x="T2" y="T3"/>
                </a:cxn>
                <a:cxn ang="T12">
                  <a:pos x="T4" y="T5"/>
                </a:cxn>
                <a:cxn ang="T13">
                  <a:pos x="T6" y="T7"/>
                </a:cxn>
                <a:cxn ang="T14">
                  <a:pos x="T8" y="T9"/>
                </a:cxn>
              </a:cxnLst>
              <a:rect l="T15" t="T16" r="T17" b="T18"/>
              <a:pathLst>
                <a:path w="213" h="95">
                  <a:moveTo>
                    <a:pt x="213" y="47"/>
                  </a:moveTo>
                  <a:cubicBezTo>
                    <a:pt x="213" y="73"/>
                    <a:pt x="164" y="95"/>
                    <a:pt x="106" y="95"/>
                  </a:cubicBezTo>
                  <a:cubicBezTo>
                    <a:pt x="47" y="95"/>
                    <a:pt x="0" y="74"/>
                    <a:pt x="0" y="47"/>
                  </a:cubicBezTo>
                  <a:cubicBezTo>
                    <a:pt x="0" y="21"/>
                    <a:pt x="47" y="0"/>
                    <a:pt x="106" y="0"/>
                  </a:cubicBezTo>
                  <a:cubicBezTo>
                    <a:pt x="164" y="0"/>
                    <a:pt x="213" y="20"/>
                    <a:pt x="213" y="47"/>
                  </a:cubicBez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57" name="Freeform 212"/>
            <p:cNvSpPr>
              <a:spLocks noEditPoints="1"/>
            </p:cNvSpPr>
            <p:nvPr/>
          </p:nvSpPr>
          <p:spPr bwMode="auto">
            <a:xfrm>
              <a:off x="835025" y="1282700"/>
              <a:ext cx="692150" cy="315913"/>
            </a:xfrm>
            <a:custGeom>
              <a:avLst/>
              <a:gdLst>
                <a:gd name="T0" fmla="*/ 2147483647 w 217"/>
                <a:gd name="T1" fmla="*/ 2147483647 h 99"/>
                <a:gd name="T2" fmla="*/ 0 w 217"/>
                <a:gd name="T3" fmla="*/ 2147483647 h 99"/>
                <a:gd name="T4" fmla="*/ 0 w 217"/>
                <a:gd name="T5" fmla="*/ 2147483647 h 99"/>
                <a:gd name="T6" fmla="*/ 2147483647 w 217"/>
                <a:gd name="T7" fmla="*/ 2147483647 h 99"/>
                <a:gd name="T8" fmla="*/ 2147483647 w 217"/>
                <a:gd name="T9" fmla="*/ 2147483647 h 99"/>
                <a:gd name="T10" fmla="*/ 2147483647 w 217"/>
                <a:gd name="T11" fmla="*/ 0 h 99"/>
                <a:gd name="T12" fmla="*/ 2147483647 w 217"/>
                <a:gd name="T13" fmla="*/ 0 h 99"/>
                <a:gd name="T14" fmla="*/ 2147483647 w 217"/>
                <a:gd name="T15" fmla="*/ 2147483647 h 99"/>
                <a:gd name="T16" fmla="*/ 2147483647 w 217"/>
                <a:gd name="T17" fmla="*/ 2147483647 h 99"/>
                <a:gd name="T18" fmla="*/ 2147483647 w 217"/>
                <a:gd name="T19" fmla="*/ 2147483647 h 99"/>
                <a:gd name="T20" fmla="*/ 2147483647 w 217"/>
                <a:gd name="T21" fmla="*/ 2147483647 h 99"/>
                <a:gd name="T22" fmla="*/ 2147483647 w 217"/>
                <a:gd name="T23" fmla="*/ 2147483647 h 99"/>
                <a:gd name="T24" fmla="*/ 2147483647 w 217"/>
                <a:gd name="T25" fmla="*/ 2147483647 h 99"/>
                <a:gd name="T26" fmla="*/ 2147483647 w 217"/>
                <a:gd name="T27" fmla="*/ 2147483647 h 99"/>
                <a:gd name="T28" fmla="*/ 2147483647 w 217"/>
                <a:gd name="T29" fmla="*/ 2147483647 h 99"/>
                <a:gd name="T30" fmla="*/ 2147483647 w 217"/>
                <a:gd name="T31" fmla="*/ 2147483647 h 99"/>
                <a:gd name="T32" fmla="*/ 2147483647 w 217"/>
                <a:gd name="T33" fmla="*/ 2147483647 h 99"/>
                <a:gd name="T34" fmla="*/ 2147483647 w 217"/>
                <a:gd name="T35" fmla="*/ 2147483647 h 99"/>
                <a:gd name="T36" fmla="*/ 2147483647 w 217"/>
                <a:gd name="T37" fmla="*/ 2147483647 h 99"/>
                <a:gd name="T38" fmla="*/ 2147483647 w 217"/>
                <a:gd name="T39" fmla="*/ 2147483647 h 99"/>
                <a:gd name="T40" fmla="*/ 2147483647 w 217"/>
                <a:gd name="T41" fmla="*/ 2147483647 h 99"/>
                <a:gd name="T42" fmla="*/ 2147483647 w 217"/>
                <a:gd name="T43" fmla="*/ 2147483647 h 99"/>
                <a:gd name="T44" fmla="*/ 2147483647 w 217"/>
                <a:gd name="T45" fmla="*/ 2147483647 h 99"/>
                <a:gd name="T46" fmla="*/ 2147483647 w 217"/>
                <a:gd name="T47" fmla="*/ 2147483647 h 99"/>
                <a:gd name="T48" fmla="*/ 2147483647 w 217"/>
                <a:gd name="T49" fmla="*/ 2147483647 h 99"/>
                <a:gd name="T50" fmla="*/ 2147483647 w 217"/>
                <a:gd name="T51" fmla="*/ 2147483647 h 99"/>
                <a:gd name="T52" fmla="*/ 2147483647 w 217"/>
                <a:gd name="T53" fmla="*/ 2147483647 h 99"/>
                <a:gd name="T54" fmla="*/ 2147483647 w 217"/>
                <a:gd name="T55" fmla="*/ 2147483647 h 99"/>
                <a:gd name="T56" fmla="*/ 2147483647 w 217"/>
                <a:gd name="T57" fmla="*/ 2147483647 h 99"/>
                <a:gd name="T58" fmla="*/ 2147483647 w 217"/>
                <a:gd name="T59" fmla="*/ 2147483647 h 99"/>
                <a:gd name="T60" fmla="*/ 2147483647 w 217"/>
                <a:gd name="T61" fmla="*/ 2147483647 h 99"/>
                <a:gd name="T62" fmla="*/ 2147483647 w 217"/>
                <a:gd name="T63" fmla="*/ 2147483647 h 99"/>
                <a:gd name="T64" fmla="*/ 2147483647 w 217"/>
                <a:gd name="T65" fmla="*/ 2147483647 h 99"/>
                <a:gd name="T66" fmla="*/ 2147483647 w 217"/>
                <a:gd name="T67" fmla="*/ 2147483647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7"/>
                <a:gd name="T103" fmla="*/ 0 h 99"/>
                <a:gd name="T104" fmla="*/ 217 w 217"/>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7" h="99">
                  <a:moveTo>
                    <a:pt x="32" y="85"/>
                  </a:moveTo>
                  <a:cubicBezTo>
                    <a:pt x="13" y="76"/>
                    <a:pt x="0" y="64"/>
                    <a:pt x="0" y="49"/>
                  </a:cubicBezTo>
                  <a:cubicBezTo>
                    <a:pt x="0" y="49"/>
                    <a:pt x="0" y="49"/>
                    <a:pt x="0" y="49"/>
                  </a:cubicBezTo>
                  <a:cubicBezTo>
                    <a:pt x="0" y="35"/>
                    <a:pt x="13" y="22"/>
                    <a:pt x="32" y="14"/>
                  </a:cubicBezTo>
                  <a:cubicBezTo>
                    <a:pt x="32" y="14"/>
                    <a:pt x="32" y="14"/>
                    <a:pt x="32" y="14"/>
                  </a:cubicBezTo>
                  <a:cubicBezTo>
                    <a:pt x="52" y="5"/>
                    <a:pt x="78" y="0"/>
                    <a:pt x="108" y="0"/>
                  </a:cubicBezTo>
                  <a:cubicBezTo>
                    <a:pt x="108" y="0"/>
                    <a:pt x="108" y="0"/>
                    <a:pt x="108" y="0"/>
                  </a:cubicBezTo>
                  <a:cubicBezTo>
                    <a:pt x="137" y="0"/>
                    <a:pt x="164" y="5"/>
                    <a:pt x="184" y="13"/>
                  </a:cubicBezTo>
                  <a:cubicBezTo>
                    <a:pt x="184" y="13"/>
                    <a:pt x="184" y="13"/>
                    <a:pt x="184" y="13"/>
                  </a:cubicBezTo>
                  <a:cubicBezTo>
                    <a:pt x="204" y="22"/>
                    <a:pt x="217" y="34"/>
                    <a:pt x="217" y="49"/>
                  </a:cubicBezTo>
                  <a:cubicBezTo>
                    <a:pt x="217" y="49"/>
                    <a:pt x="217" y="49"/>
                    <a:pt x="217" y="49"/>
                  </a:cubicBezTo>
                  <a:cubicBezTo>
                    <a:pt x="217" y="63"/>
                    <a:pt x="204" y="76"/>
                    <a:pt x="184" y="85"/>
                  </a:cubicBezTo>
                  <a:cubicBezTo>
                    <a:pt x="184" y="85"/>
                    <a:pt x="184" y="85"/>
                    <a:pt x="184" y="85"/>
                  </a:cubicBezTo>
                  <a:cubicBezTo>
                    <a:pt x="164" y="94"/>
                    <a:pt x="137" y="99"/>
                    <a:pt x="108" y="99"/>
                  </a:cubicBezTo>
                  <a:cubicBezTo>
                    <a:pt x="108" y="99"/>
                    <a:pt x="108" y="99"/>
                    <a:pt x="108" y="99"/>
                  </a:cubicBezTo>
                  <a:cubicBezTo>
                    <a:pt x="78" y="99"/>
                    <a:pt x="52" y="94"/>
                    <a:pt x="32" y="85"/>
                  </a:cubicBezTo>
                  <a:close/>
                  <a:moveTo>
                    <a:pt x="34" y="17"/>
                  </a:moveTo>
                  <a:cubicBezTo>
                    <a:pt x="15" y="26"/>
                    <a:pt x="4" y="38"/>
                    <a:pt x="4" y="49"/>
                  </a:cubicBezTo>
                  <a:cubicBezTo>
                    <a:pt x="4" y="49"/>
                    <a:pt x="4" y="49"/>
                    <a:pt x="4" y="49"/>
                  </a:cubicBezTo>
                  <a:cubicBezTo>
                    <a:pt x="4" y="61"/>
                    <a:pt x="15" y="73"/>
                    <a:pt x="34" y="81"/>
                  </a:cubicBezTo>
                  <a:cubicBezTo>
                    <a:pt x="34" y="81"/>
                    <a:pt x="34" y="81"/>
                    <a:pt x="34" y="81"/>
                  </a:cubicBezTo>
                  <a:cubicBezTo>
                    <a:pt x="53" y="90"/>
                    <a:pt x="79" y="95"/>
                    <a:pt x="108" y="95"/>
                  </a:cubicBezTo>
                  <a:cubicBezTo>
                    <a:pt x="108" y="95"/>
                    <a:pt x="108" y="95"/>
                    <a:pt x="108" y="95"/>
                  </a:cubicBezTo>
                  <a:cubicBezTo>
                    <a:pt x="137" y="95"/>
                    <a:pt x="163" y="90"/>
                    <a:pt x="182" y="81"/>
                  </a:cubicBezTo>
                  <a:cubicBezTo>
                    <a:pt x="182" y="81"/>
                    <a:pt x="182" y="81"/>
                    <a:pt x="182" y="81"/>
                  </a:cubicBezTo>
                  <a:cubicBezTo>
                    <a:pt x="202" y="72"/>
                    <a:pt x="213" y="61"/>
                    <a:pt x="213" y="49"/>
                  </a:cubicBezTo>
                  <a:cubicBezTo>
                    <a:pt x="213" y="49"/>
                    <a:pt x="213" y="49"/>
                    <a:pt x="213" y="49"/>
                  </a:cubicBezTo>
                  <a:cubicBezTo>
                    <a:pt x="213" y="37"/>
                    <a:pt x="202" y="26"/>
                    <a:pt x="182" y="17"/>
                  </a:cubicBezTo>
                  <a:cubicBezTo>
                    <a:pt x="182" y="17"/>
                    <a:pt x="182" y="17"/>
                    <a:pt x="182" y="17"/>
                  </a:cubicBezTo>
                  <a:cubicBezTo>
                    <a:pt x="163" y="9"/>
                    <a:pt x="137" y="4"/>
                    <a:pt x="108" y="4"/>
                  </a:cubicBezTo>
                  <a:cubicBezTo>
                    <a:pt x="108" y="4"/>
                    <a:pt x="108" y="4"/>
                    <a:pt x="108" y="4"/>
                  </a:cubicBezTo>
                  <a:cubicBezTo>
                    <a:pt x="108" y="4"/>
                    <a:pt x="108" y="4"/>
                    <a:pt x="108" y="4"/>
                  </a:cubicBezTo>
                  <a:cubicBezTo>
                    <a:pt x="108" y="4"/>
                    <a:pt x="108" y="4"/>
                    <a:pt x="108" y="4"/>
                  </a:cubicBezTo>
                  <a:cubicBezTo>
                    <a:pt x="79" y="4"/>
                    <a:pt x="53" y="9"/>
                    <a:pt x="34" y="17"/>
                  </a:cubicBez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sp>
          <p:nvSpPr>
            <p:cNvPr id="158" name="Freeform 213"/>
            <p:cNvSpPr>
              <a:spLocks noEditPoints="1"/>
            </p:cNvSpPr>
            <p:nvPr/>
          </p:nvSpPr>
          <p:spPr bwMode="auto">
            <a:xfrm>
              <a:off x="889000" y="1333500"/>
              <a:ext cx="606425" cy="188913"/>
            </a:xfrm>
            <a:custGeom>
              <a:avLst/>
              <a:gdLst>
                <a:gd name="T0" fmla="*/ 2147483647 w 382"/>
                <a:gd name="T1" fmla="*/ 2147483647 h 119"/>
                <a:gd name="T2" fmla="*/ 2147483647 w 382"/>
                <a:gd name="T3" fmla="*/ 2147483647 h 119"/>
                <a:gd name="T4" fmla="*/ 2147483647 w 382"/>
                <a:gd name="T5" fmla="*/ 2147483647 h 119"/>
                <a:gd name="T6" fmla="*/ 2147483647 w 382"/>
                <a:gd name="T7" fmla="*/ 2147483647 h 119"/>
                <a:gd name="T8" fmla="*/ 2147483647 w 382"/>
                <a:gd name="T9" fmla="*/ 2147483647 h 119"/>
                <a:gd name="T10" fmla="*/ 2147483647 w 382"/>
                <a:gd name="T11" fmla="*/ 2147483647 h 119"/>
                <a:gd name="T12" fmla="*/ 2147483647 w 382"/>
                <a:gd name="T13" fmla="*/ 2147483647 h 119"/>
                <a:gd name="T14" fmla="*/ 2147483647 w 382"/>
                <a:gd name="T15" fmla="*/ 2147483647 h 119"/>
                <a:gd name="T16" fmla="*/ 2147483647 w 382"/>
                <a:gd name="T17" fmla="*/ 2147483647 h 119"/>
                <a:gd name="T18" fmla="*/ 2147483647 w 382"/>
                <a:gd name="T19" fmla="*/ 2147483647 h 119"/>
                <a:gd name="T20" fmla="*/ 2147483647 w 382"/>
                <a:gd name="T21" fmla="*/ 2147483647 h 119"/>
                <a:gd name="T22" fmla="*/ 2147483647 w 382"/>
                <a:gd name="T23" fmla="*/ 2147483647 h 119"/>
                <a:gd name="T24" fmla="*/ 2147483647 w 382"/>
                <a:gd name="T25" fmla="*/ 2147483647 h 119"/>
                <a:gd name="T26" fmla="*/ 2147483647 w 382"/>
                <a:gd name="T27" fmla="*/ 2147483647 h 119"/>
                <a:gd name="T28" fmla="*/ 2147483647 w 382"/>
                <a:gd name="T29" fmla="*/ 2147483647 h 119"/>
                <a:gd name="T30" fmla="*/ 2147483647 w 382"/>
                <a:gd name="T31" fmla="*/ 2147483647 h 119"/>
                <a:gd name="T32" fmla="*/ 2147483647 w 382"/>
                <a:gd name="T33" fmla="*/ 2147483647 h 119"/>
                <a:gd name="T34" fmla="*/ 2147483647 w 382"/>
                <a:gd name="T35" fmla="*/ 2147483647 h 119"/>
                <a:gd name="T36" fmla="*/ 2147483647 w 382"/>
                <a:gd name="T37" fmla="*/ 2147483647 h 119"/>
                <a:gd name="T38" fmla="*/ 2147483647 w 382"/>
                <a:gd name="T39" fmla="*/ 2147483647 h 119"/>
                <a:gd name="T40" fmla="*/ 2147483647 w 382"/>
                <a:gd name="T41" fmla="*/ 2147483647 h 119"/>
                <a:gd name="T42" fmla="*/ 2147483647 w 382"/>
                <a:gd name="T43" fmla="*/ 2147483647 h 119"/>
                <a:gd name="T44" fmla="*/ 2147483647 w 382"/>
                <a:gd name="T45" fmla="*/ 2147483647 h 119"/>
                <a:gd name="T46" fmla="*/ 2147483647 w 382"/>
                <a:gd name="T47" fmla="*/ 2147483647 h 119"/>
                <a:gd name="T48" fmla="*/ 2147483647 w 382"/>
                <a:gd name="T49" fmla="*/ 2147483647 h 119"/>
                <a:gd name="T50" fmla="*/ 2147483647 w 382"/>
                <a:gd name="T51" fmla="*/ 0 h 119"/>
                <a:gd name="T52" fmla="*/ 2147483647 w 382"/>
                <a:gd name="T53" fmla="*/ 2147483647 h 119"/>
                <a:gd name="T54" fmla="*/ 2147483647 w 382"/>
                <a:gd name="T55" fmla="*/ 2147483647 h 119"/>
                <a:gd name="T56" fmla="*/ 2147483647 w 382"/>
                <a:gd name="T57" fmla="*/ 2147483647 h 119"/>
                <a:gd name="T58" fmla="*/ 2147483647 w 382"/>
                <a:gd name="T59" fmla="*/ 2147483647 h 119"/>
                <a:gd name="T60" fmla="*/ 2147483647 w 382"/>
                <a:gd name="T61" fmla="*/ 2147483647 h 119"/>
                <a:gd name="T62" fmla="*/ 2147483647 w 382"/>
                <a:gd name="T63" fmla="*/ 2147483647 h 119"/>
                <a:gd name="T64" fmla="*/ 2147483647 w 382"/>
                <a:gd name="T65" fmla="*/ 2147483647 h 119"/>
                <a:gd name="T66" fmla="*/ 2147483647 w 382"/>
                <a:gd name="T67" fmla="*/ 2147483647 h 119"/>
                <a:gd name="T68" fmla="*/ 2147483647 w 382"/>
                <a:gd name="T69" fmla="*/ 2147483647 h 119"/>
                <a:gd name="T70" fmla="*/ 2147483647 w 382"/>
                <a:gd name="T71" fmla="*/ 2147483647 h 119"/>
                <a:gd name="T72" fmla="*/ 2147483647 w 382"/>
                <a:gd name="T73" fmla="*/ 2147483647 h 119"/>
                <a:gd name="T74" fmla="*/ 0 w 382"/>
                <a:gd name="T75" fmla="*/ 2147483647 h 119"/>
                <a:gd name="T76" fmla="*/ 2147483647 w 382"/>
                <a:gd name="T77" fmla="*/ 2147483647 h 119"/>
                <a:gd name="T78" fmla="*/ 2147483647 w 382"/>
                <a:gd name="T79" fmla="*/ 2147483647 h 1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2"/>
                <a:gd name="T121" fmla="*/ 0 h 119"/>
                <a:gd name="T122" fmla="*/ 382 w 382"/>
                <a:gd name="T123" fmla="*/ 119 h 1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2" h="119">
                  <a:moveTo>
                    <a:pt x="131" y="63"/>
                  </a:moveTo>
                  <a:lnTo>
                    <a:pt x="39" y="89"/>
                  </a:lnTo>
                  <a:lnTo>
                    <a:pt x="39" y="69"/>
                  </a:lnTo>
                  <a:lnTo>
                    <a:pt x="14" y="75"/>
                  </a:lnTo>
                  <a:lnTo>
                    <a:pt x="12" y="105"/>
                  </a:lnTo>
                  <a:lnTo>
                    <a:pt x="63" y="119"/>
                  </a:lnTo>
                  <a:lnTo>
                    <a:pt x="85" y="111"/>
                  </a:lnTo>
                  <a:lnTo>
                    <a:pt x="53" y="101"/>
                  </a:lnTo>
                  <a:lnTo>
                    <a:pt x="165" y="71"/>
                  </a:lnTo>
                  <a:lnTo>
                    <a:pt x="131" y="63"/>
                  </a:lnTo>
                  <a:close/>
                  <a:moveTo>
                    <a:pt x="263" y="71"/>
                  </a:moveTo>
                  <a:lnTo>
                    <a:pt x="326" y="71"/>
                  </a:lnTo>
                  <a:lnTo>
                    <a:pt x="304" y="63"/>
                  </a:lnTo>
                  <a:lnTo>
                    <a:pt x="207" y="65"/>
                  </a:lnTo>
                  <a:lnTo>
                    <a:pt x="207" y="93"/>
                  </a:lnTo>
                  <a:lnTo>
                    <a:pt x="231" y="99"/>
                  </a:lnTo>
                  <a:lnTo>
                    <a:pt x="231" y="81"/>
                  </a:lnTo>
                  <a:lnTo>
                    <a:pt x="370" y="119"/>
                  </a:lnTo>
                  <a:lnTo>
                    <a:pt x="382" y="103"/>
                  </a:lnTo>
                  <a:lnTo>
                    <a:pt x="263" y="71"/>
                  </a:lnTo>
                  <a:close/>
                  <a:moveTo>
                    <a:pt x="227" y="55"/>
                  </a:moveTo>
                  <a:lnTo>
                    <a:pt x="316" y="29"/>
                  </a:lnTo>
                  <a:lnTo>
                    <a:pt x="316" y="45"/>
                  </a:lnTo>
                  <a:lnTo>
                    <a:pt x="342" y="37"/>
                  </a:lnTo>
                  <a:lnTo>
                    <a:pt x="340" y="13"/>
                  </a:lnTo>
                  <a:lnTo>
                    <a:pt x="290" y="0"/>
                  </a:lnTo>
                  <a:lnTo>
                    <a:pt x="267" y="7"/>
                  </a:lnTo>
                  <a:lnTo>
                    <a:pt x="304" y="17"/>
                  </a:lnTo>
                  <a:lnTo>
                    <a:pt x="197" y="45"/>
                  </a:lnTo>
                  <a:lnTo>
                    <a:pt x="227" y="55"/>
                  </a:lnTo>
                  <a:close/>
                  <a:moveTo>
                    <a:pt x="39" y="45"/>
                  </a:moveTo>
                  <a:lnTo>
                    <a:pt x="63" y="51"/>
                  </a:lnTo>
                  <a:lnTo>
                    <a:pt x="159" y="53"/>
                  </a:lnTo>
                  <a:lnTo>
                    <a:pt x="159" y="25"/>
                  </a:lnTo>
                  <a:lnTo>
                    <a:pt x="135" y="19"/>
                  </a:lnTo>
                  <a:lnTo>
                    <a:pt x="135" y="37"/>
                  </a:lnTo>
                  <a:lnTo>
                    <a:pt x="16" y="5"/>
                  </a:lnTo>
                  <a:lnTo>
                    <a:pt x="0" y="17"/>
                  </a:lnTo>
                  <a:lnTo>
                    <a:pt x="99" y="45"/>
                  </a:lnTo>
                  <a:lnTo>
                    <a:pt x="39" y="45"/>
                  </a:ln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grpSp>
      <p:sp>
        <p:nvSpPr>
          <p:cNvPr id="159" name="Oval 84"/>
          <p:cNvSpPr>
            <a:spLocks noChangeArrowheads="1"/>
          </p:cNvSpPr>
          <p:nvPr/>
        </p:nvSpPr>
        <p:spPr bwMode="auto">
          <a:xfrm>
            <a:off x="4292852" y="3220730"/>
            <a:ext cx="2097400" cy="243229"/>
          </a:xfrm>
          <a:prstGeom prst="ellipse">
            <a:avLst/>
          </a:prstGeom>
          <a:noFill/>
          <a:ln w="15875">
            <a:solidFill>
              <a:schemeClr val="bg1">
                <a:lumMod val="50000"/>
              </a:schemeClr>
            </a:solidFill>
            <a:prstDash val="sysDot"/>
            <a:round/>
          </a:ln>
        </p:spPr>
        <p:txBody>
          <a:bodyPr wrap="none" anchor="ctr"/>
          <a:lstStyle/>
          <a:p>
            <a:pPr algn="ctr">
              <a:defRPr/>
            </a:pPr>
            <a:endParaRPr lang="zh-CN" altLang="en-US" u="none">
              <a:latin typeface="+mn-lt"/>
              <a:ea typeface="微软雅黑" panose="020B0503020204020204" pitchFamily="34" charset="-122"/>
            </a:endParaRPr>
          </a:p>
        </p:txBody>
      </p:sp>
      <p:cxnSp>
        <p:nvCxnSpPr>
          <p:cNvPr id="160" name="直接连接符 159"/>
          <p:cNvCxnSpPr/>
          <p:nvPr/>
        </p:nvCxnSpPr>
        <p:spPr bwMode="auto">
          <a:xfrm flipH="1">
            <a:off x="6563265" y="3301637"/>
            <a:ext cx="564450" cy="1"/>
          </a:xfrm>
          <a:prstGeom prst="line">
            <a:avLst/>
          </a:prstGeom>
          <a:solidFill>
            <a:schemeClr val="accent1"/>
          </a:solidFill>
          <a:ln w="28575" cap="flat" cmpd="sng" algn="ctr">
            <a:solidFill>
              <a:schemeClr val="bg1">
                <a:lumMod val="65000"/>
              </a:schemeClr>
            </a:solidFill>
            <a:prstDash val="solid"/>
            <a:round/>
            <a:headEnd type="none" w="med" len="med"/>
            <a:tailEnd type="none" w="med" len="med"/>
          </a:ln>
          <a:effectLst/>
        </p:spPr>
      </p:cxnSp>
      <p:cxnSp>
        <p:nvCxnSpPr>
          <p:cNvPr id="161" name="直接连接符 160"/>
          <p:cNvCxnSpPr/>
          <p:nvPr/>
        </p:nvCxnSpPr>
        <p:spPr bwMode="auto">
          <a:xfrm flipH="1">
            <a:off x="9372064" y="3367181"/>
            <a:ext cx="1125352" cy="0"/>
          </a:xfrm>
          <a:prstGeom prst="line">
            <a:avLst/>
          </a:prstGeom>
          <a:solidFill>
            <a:schemeClr val="accent1"/>
          </a:solidFill>
          <a:ln w="28575" cap="flat" cmpd="sng" algn="ctr">
            <a:solidFill>
              <a:schemeClr val="bg1">
                <a:lumMod val="65000"/>
              </a:schemeClr>
            </a:solidFill>
            <a:prstDash val="solid"/>
            <a:round/>
            <a:headEnd type="none" w="med" len="med"/>
            <a:tailEnd type="none" w="med" len="med"/>
          </a:ln>
          <a:effectLst/>
        </p:spPr>
      </p:cxnSp>
      <p:sp>
        <p:nvSpPr>
          <p:cNvPr id="162" name="矩形 161"/>
          <p:cNvSpPr/>
          <p:nvPr/>
        </p:nvSpPr>
        <p:spPr>
          <a:xfrm>
            <a:off x="7843477" y="3255870"/>
            <a:ext cx="534035" cy="245110"/>
          </a:xfrm>
          <a:prstGeom prst="rect">
            <a:avLst/>
          </a:prstGeom>
        </p:spPr>
        <p:txBody>
          <a:bodyPr wrap="none">
            <a:spAutoFit/>
          </a:bodyPr>
          <a:lstStyle/>
          <a:p>
            <a:r>
              <a:rPr lang="zh-CN" altLang="en-US" sz="1000" dirty="0" smtClean="0">
                <a:latin typeface="+mn-lt"/>
                <a:ea typeface="微软雅黑" panose="020B0503020204020204" pitchFamily="34" charset="-122"/>
                <a:cs typeface="Arial Unicode MS" pitchFamily="34" charset="-122"/>
              </a:rPr>
              <a:t>核心</a:t>
            </a:r>
            <a:r>
              <a:rPr lang="en-US" altLang="zh-CN" sz="1000" dirty="0" smtClean="0">
                <a:latin typeface="+mn-lt"/>
                <a:ea typeface="微软雅黑" panose="020B0503020204020204" pitchFamily="34" charset="-122"/>
                <a:cs typeface="Arial Unicode MS" pitchFamily="34" charset="-122"/>
              </a:rPr>
              <a:t>IP</a:t>
            </a:r>
            <a:endParaRPr lang="zh-CN" altLang="en-US" sz="1000" dirty="0">
              <a:latin typeface="+mn-lt"/>
              <a:ea typeface="微软雅黑" panose="020B0503020204020204" pitchFamily="34" charset="-122"/>
              <a:cs typeface="Arial Unicode MS" pitchFamily="34" charset="-122"/>
            </a:endParaRPr>
          </a:p>
        </p:txBody>
      </p:sp>
      <p:sp>
        <p:nvSpPr>
          <p:cNvPr id="163" name="矩形 162"/>
          <p:cNvSpPr/>
          <p:nvPr/>
        </p:nvSpPr>
        <p:spPr>
          <a:xfrm>
            <a:off x="4819703" y="3250409"/>
            <a:ext cx="534035" cy="245110"/>
          </a:xfrm>
          <a:prstGeom prst="rect">
            <a:avLst/>
          </a:prstGeom>
        </p:spPr>
        <p:txBody>
          <a:bodyPr wrap="none">
            <a:spAutoFit/>
          </a:bodyPr>
          <a:lstStyle/>
          <a:p>
            <a:r>
              <a:rPr lang="zh-CN" altLang="en-US" sz="1000" dirty="0" smtClean="0">
                <a:latin typeface="+mn-lt"/>
                <a:ea typeface="微软雅黑" panose="020B0503020204020204" pitchFamily="34" charset="-122"/>
                <a:cs typeface="Arial Unicode MS" pitchFamily="34" charset="-122"/>
              </a:rPr>
              <a:t>城域</a:t>
            </a:r>
            <a:r>
              <a:rPr lang="en-US" altLang="zh-CN" sz="1000" dirty="0" smtClean="0">
                <a:latin typeface="+mn-lt"/>
                <a:ea typeface="微软雅黑" panose="020B0503020204020204" pitchFamily="34" charset="-122"/>
                <a:cs typeface="Arial Unicode MS" pitchFamily="34" charset="-122"/>
              </a:rPr>
              <a:t>IP</a:t>
            </a:r>
            <a:endParaRPr lang="zh-CN" altLang="en-US" sz="1000" dirty="0">
              <a:latin typeface="+mn-lt"/>
              <a:ea typeface="微软雅黑" panose="020B0503020204020204" pitchFamily="34" charset="-122"/>
              <a:cs typeface="Arial Unicode MS" pitchFamily="34" charset="-122"/>
            </a:endParaRPr>
          </a:p>
        </p:txBody>
      </p:sp>
      <p:grpSp>
        <p:nvGrpSpPr>
          <p:cNvPr id="4" name="Group 261"/>
          <p:cNvGrpSpPr/>
          <p:nvPr/>
        </p:nvGrpSpPr>
        <p:grpSpPr bwMode="auto">
          <a:xfrm>
            <a:off x="4145912" y="3251098"/>
            <a:ext cx="299037" cy="205595"/>
            <a:chOff x="831850" y="1282700"/>
            <a:chExt cx="695325" cy="488950"/>
          </a:xfrm>
        </p:grpSpPr>
        <p:sp>
          <p:nvSpPr>
            <p:cNvPr id="165" name="Freeform 210"/>
            <p:cNvSpPr/>
            <p:nvPr/>
          </p:nvSpPr>
          <p:spPr bwMode="auto">
            <a:xfrm>
              <a:off x="831850" y="1443037"/>
              <a:ext cx="695325" cy="328613"/>
            </a:xfrm>
            <a:custGeom>
              <a:avLst/>
              <a:gdLst>
                <a:gd name="T0" fmla="*/ 2147483647 w 218"/>
                <a:gd name="T1" fmla="*/ 2147483647 h 103"/>
                <a:gd name="T2" fmla="*/ 2147483647 w 218"/>
                <a:gd name="T3" fmla="*/ 2147483647 h 103"/>
                <a:gd name="T4" fmla="*/ 2147483647 w 218"/>
                <a:gd name="T5" fmla="*/ 2147483647 h 103"/>
                <a:gd name="T6" fmla="*/ 2147483647 w 218"/>
                <a:gd name="T7" fmla="*/ 0 h 103"/>
                <a:gd name="T8" fmla="*/ 0 w 218"/>
                <a:gd name="T9" fmla="*/ 0 h 103"/>
                <a:gd name="T10" fmla="*/ 2147483647 w 218"/>
                <a:gd name="T11" fmla="*/ 2147483647 h 103"/>
                <a:gd name="T12" fmla="*/ 0 60000 65536"/>
                <a:gd name="T13" fmla="*/ 0 60000 65536"/>
                <a:gd name="T14" fmla="*/ 0 60000 65536"/>
                <a:gd name="T15" fmla="*/ 0 60000 65536"/>
                <a:gd name="T16" fmla="*/ 0 60000 65536"/>
                <a:gd name="T17" fmla="*/ 0 60000 65536"/>
                <a:gd name="T18" fmla="*/ 0 w 218"/>
                <a:gd name="T19" fmla="*/ 0 h 103"/>
                <a:gd name="T20" fmla="*/ 218 w 21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18" h="103">
                  <a:moveTo>
                    <a:pt x="1" y="54"/>
                  </a:moveTo>
                  <a:cubicBezTo>
                    <a:pt x="1" y="64"/>
                    <a:pt x="17" y="103"/>
                    <a:pt x="109" y="103"/>
                  </a:cubicBezTo>
                  <a:cubicBezTo>
                    <a:pt x="201" y="103"/>
                    <a:pt x="218" y="62"/>
                    <a:pt x="218" y="57"/>
                  </a:cubicBezTo>
                  <a:cubicBezTo>
                    <a:pt x="218" y="52"/>
                    <a:pt x="218" y="0"/>
                    <a:pt x="218" y="0"/>
                  </a:cubicBezTo>
                  <a:cubicBezTo>
                    <a:pt x="0" y="0"/>
                    <a:pt x="0" y="0"/>
                    <a:pt x="0" y="0"/>
                  </a:cubicBezTo>
                  <a:lnTo>
                    <a:pt x="1" y="54"/>
                  </a:ln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66" name="Freeform 211"/>
            <p:cNvSpPr/>
            <p:nvPr/>
          </p:nvSpPr>
          <p:spPr bwMode="auto">
            <a:xfrm>
              <a:off x="841375" y="1289050"/>
              <a:ext cx="679450" cy="303213"/>
            </a:xfrm>
            <a:custGeom>
              <a:avLst/>
              <a:gdLst>
                <a:gd name="T0" fmla="*/ 2147483647 w 213"/>
                <a:gd name="T1" fmla="*/ 2147483647 h 95"/>
                <a:gd name="T2" fmla="*/ 2147483647 w 213"/>
                <a:gd name="T3" fmla="*/ 2147483647 h 95"/>
                <a:gd name="T4" fmla="*/ 0 w 213"/>
                <a:gd name="T5" fmla="*/ 2147483647 h 95"/>
                <a:gd name="T6" fmla="*/ 2147483647 w 213"/>
                <a:gd name="T7" fmla="*/ 0 h 95"/>
                <a:gd name="T8" fmla="*/ 2147483647 w 213"/>
                <a:gd name="T9" fmla="*/ 2147483647 h 95"/>
                <a:gd name="T10" fmla="*/ 0 60000 65536"/>
                <a:gd name="T11" fmla="*/ 0 60000 65536"/>
                <a:gd name="T12" fmla="*/ 0 60000 65536"/>
                <a:gd name="T13" fmla="*/ 0 60000 65536"/>
                <a:gd name="T14" fmla="*/ 0 60000 65536"/>
                <a:gd name="T15" fmla="*/ 0 w 213"/>
                <a:gd name="T16" fmla="*/ 0 h 95"/>
                <a:gd name="T17" fmla="*/ 213 w 213"/>
                <a:gd name="T18" fmla="*/ 95 h 95"/>
              </a:gdLst>
              <a:ahLst/>
              <a:cxnLst>
                <a:cxn ang="T10">
                  <a:pos x="T0" y="T1"/>
                </a:cxn>
                <a:cxn ang="T11">
                  <a:pos x="T2" y="T3"/>
                </a:cxn>
                <a:cxn ang="T12">
                  <a:pos x="T4" y="T5"/>
                </a:cxn>
                <a:cxn ang="T13">
                  <a:pos x="T6" y="T7"/>
                </a:cxn>
                <a:cxn ang="T14">
                  <a:pos x="T8" y="T9"/>
                </a:cxn>
              </a:cxnLst>
              <a:rect l="T15" t="T16" r="T17" b="T18"/>
              <a:pathLst>
                <a:path w="213" h="95">
                  <a:moveTo>
                    <a:pt x="213" y="47"/>
                  </a:moveTo>
                  <a:cubicBezTo>
                    <a:pt x="213" y="73"/>
                    <a:pt x="164" y="95"/>
                    <a:pt x="106" y="95"/>
                  </a:cubicBezTo>
                  <a:cubicBezTo>
                    <a:pt x="47" y="95"/>
                    <a:pt x="0" y="74"/>
                    <a:pt x="0" y="47"/>
                  </a:cubicBezTo>
                  <a:cubicBezTo>
                    <a:pt x="0" y="21"/>
                    <a:pt x="47" y="0"/>
                    <a:pt x="106" y="0"/>
                  </a:cubicBezTo>
                  <a:cubicBezTo>
                    <a:pt x="164" y="0"/>
                    <a:pt x="213" y="20"/>
                    <a:pt x="213" y="47"/>
                  </a:cubicBez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67" name="Freeform 212"/>
            <p:cNvSpPr>
              <a:spLocks noEditPoints="1"/>
            </p:cNvSpPr>
            <p:nvPr/>
          </p:nvSpPr>
          <p:spPr bwMode="auto">
            <a:xfrm>
              <a:off x="835025" y="1282700"/>
              <a:ext cx="692150" cy="315913"/>
            </a:xfrm>
            <a:custGeom>
              <a:avLst/>
              <a:gdLst>
                <a:gd name="T0" fmla="*/ 2147483647 w 217"/>
                <a:gd name="T1" fmla="*/ 2147483647 h 99"/>
                <a:gd name="T2" fmla="*/ 0 w 217"/>
                <a:gd name="T3" fmla="*/ 2147483647 h 99"/>
                <a:gd name="T4" fmla="*/ 0 w 217"/>
                <a:gd name="T5" fmla="*/ 2147483647 h 99"/>
                <a:gd name="T6" fmla="*/ 2147483647 w 217"/>
                <a:gd name="T7" fmla="*/ 2147483647 h 99"/>
                <a:gd name="T8" fmla="*/ 2147483647 w 217"/>
                <a:gd name="T9" fmla="*/ 2147483647 h 99"/>
                <a:gd name="T10" fmla="*/ 2147483647 w 217"/>
                <a:gd name="T11" fmla="*/ 0 h 99"/>
                <a:gd name="T12" fmla="*/ 2147483647 w 217"/>
                <a:gd name="T13" fmla="*/ 0 h 99"/>
                <a:gd name="T14" fmla="*/ 2147483647 w 217"/>
                <a:gd name="T15" fmla="*/ 2147483647 h 99"/>
                <a:gd name="T16" fmla="*/ 2147483647 w 217"/>
                <a:gd name="T17" fmla="*/ 2147483647 h 99"/>
                <a:gd name="T18" fmla="*/ 2147483647 w 217"/>
                <a:gd name="T19" fmla="*/ 2147483647 h 99"/>
                <a:gd name="T20" fmla="*/ 2147483647 w 217"/>
                <a:gd name="T21" fmla="*/ 2147483647 h 99"/>
                <a:gd name="T22" fmla="*/ 2147483647 w 217"/>
                <a:gd name="T23" fmla="*/ 2147483647 h 99"/>
                <a:gd name="T24" fmla="*/ 2147483647 w 217"/>
                <a:gd name="T25" fmla="*/ 2147483647 h 99"/>
                <a:gd name="T26" fmla="*/ 2147483647 w 217"/>
                <a:gd name="T27" fmla="*/ 2147483647 h 99"/>
                <a:gd name="T28" fmla="*/ 2147483647 w 217"/>
                <a:gd name="T29" fmla="*/ 2147483647 h 99"/>
                <a:gd name="T30" fmla="*/ 2147483647 w 217"/>
                <a:gd name="T31" fmla="*/ 2147483647 h 99"/>
                <a:gd name="T32" fmla="*/ 2147483647 w 217"/>
                <a:gd name="T33" fmla="*/ 2147483647 h 99"/>
                <a:gd name="T34" fmla="*/ 2147483647 w 217"/>
                <a:gd name="T35" fmla="*/ 2147483647 h 99"/>
                <a:gd name="T36" fmla="*/ 2147483647 w 217"/>
                <a:gd name="T37" fmla="*/ 2147483647 h 99"/>
                <a:gd name="T38" fmla="*/ 2147483647 w 217"/>
                <a:gd name="T39" fmla="*/ 2147483647 h 99"/>
                <a:gd name="T40" fmla="*/ 2147483647 w 217"/>
                <a:gd name="T41" fmla="*/ 2147483647 h 99"/>
                <a:gd name="T42" fmla="*/ 2147483647 w 217"/>
                <a:gd name="T43" fmla="*/ 2147483647 h 99"/>
                <a:gd name="T44" fmla="*/ 2147483647 w 217"/>
                <a:gd name="T45" fmla="*/ 2147483647 h 99"/>
                <a:gd name="T46" fmla="*/ 2147483647 w 217"/>
                <a:gd name="T47" fmla="*/ 2147483647 h 99"/>
                <a:gd name="T48" fmla="*/ 2147483647 w 217"/>
                <a:gd name="T49" fmla="*/ 2147483647 h 99"/>
                <a:gd name="T50" fmla="*/ 2147483647 w 217"/>
                <a:gd name="T51" fmla="*/ 2147483647 h 99"/>
                <a:gd name="T52" fmla="*/ 2147483647 w 217"/>
                <a:gd name="T53" fmla="*/ 2147483647 h 99"/>
                <a:gd name="T54" fmla="*/ 2147483647 w 217"/>
                <a:gd name="T55" fmla="*/ 2147483647 h 99"/>
                <a:gd name="T56" fmla="*/ 2147483647 w 217"/>
                <a:gd name="T57" fmla="*/ 2147483647 h 99"/>
                <a:gd name="T58" fmla="*/ 2147483647 w 217"/>
                <a:gd name="T59" fmla="*/ 2147483647 h 99"/>
                <a:gd name="T60" fmla="*/ 2147483647 w 217"/>
                <a:gd name="T61" fmla="*/ 2147483647 h 99"/>
                <a:gd name="T62" fmla="*/ 2147483647 w 217"/>
                <a:gd name="T63" fmla="*/ 2147483647 h 99"/>
                <a:gd name="T64" fmla="*/ 2147483647 w 217"/>
                <a:gd name="T65" fmla="*/ 2147483647 h 99"/>
                <a:gd name="T66" fmla="*/ 2147483647 w 217"/>
                <a:gd name="T67" fmla="*/ 2147483647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7"/>
                <a:gd name="T103" fmla="*/ 0 h 99"/>
                <a:gd name="T104" fmla="*/ 217 w 217"/>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7" h="99">
                  <a:moveTo>
                    <a:pt x="32" y="85"/>
                  </a:moveTo>
                  <a:cubicBezTo>
                    <a:pt x="13" y="76"/>
                    <a:pt x="0" y="64"/>
                    <a:pt x="0" y="49"/>
                  </a:cubicBezTo>
                  <a:cubicBezTo>
                    <a:pt x="0" y="49"/>
                    <a:pt x="0" y="49"/>
                    <a:pt x="0" y="49"/>
                  </a:cubicBezTo>
                  <a:cubicBezTo>
                    <a:pt x="0" y="35"/>
                    <a:pt x="13" y="22"/>
                    <a:pt x="32" y="14"/>
                  </a:cubicBezTo>
                  <a:cubicBezTo>
                    <a:pt x="32" y="14"/>
                    <a:pt x="32" y="14"/>
                    <a:pt x="32" y="14"/>
                  </a:cubicBezTo>
                  <a:cubicBezTo>
                    <a:pt x="52" y="5"/>
                    <a:pt x="78" y="0"/>
                    <a:pt x="108" y="0"/>
                  </a:cubicBezTo>
                  <a:cubicBezTo>
                    <a:pt x="108" y="0"/>
                    <a:pt x="108" y="0"/>
                    <a:pt x="108" y="0"/>
                  </a:cubicBezTo>
                  <a:cubicBezTo>
                    <a:pt x="137" y="0"/>
                    <a:pt x="164" y="5"/>
                    <a:pt x="184" y="13"/>
                  </a:cubicBezTo>
                  <a:cubicBezTo>
                    <a:pt x="184" y="13"/>
                    <a:pt x="184" y="13"/>
                    <a:pt x="184" y="13"/>
                  </a:cubicBezTo>
                  <a:cubicBezTo>
                    <a:pt x="204" y="22"/>
                    <a:pt x="217" y="34"/>
                    <a:pt x="217" y="49"/>
                  </a:cubicBezTo>
                  <a:cubicBezTo>
                    <a:pt x="217" y="49"/>
                    <a:pt x="217" y="49"/>
                    <a:pt x="217" y="49"/>
                  </a:cubicBezTo>
                  <a:cubicBezTo>
                    <a:pt x="217" y="63"/>
                    <a:pt x="204" y="76"/>
                    <a:pt x="184" y="85"/>
                  </a:cubicBezTo>
                  <a:cubicBezTo>
                    <a:pt x="184" y="85"/>
                    <a:pt x="184" y="85"/>
                    <a:pt x="184" y="85"/>
                  </a:cubicBezTo>
                  <a:cubicBezTo>
                    <a:pt x="164" y="94"/>
                    <a:pt x="137" y="99"/>
                    <a:pt x="108" y="99"/>
                  </a:cubicBezTo>
                  <a:cubicBezTo>
                    <a:pt x="108" y="99"/>
                    <a:pt x="108" y="99"/>
                    <a:pt x="108" y="99"/>
                  </a:cubicBezTo>
                  <a:cubicBezTo>
                    <a:pt x="78" y="99"/>
                    <a:pt x="52" y="94"/>
                    <a:pt x="32" y="85"/>
                  </a:cubicBezTo>
                  <a:close/>
                  <a:moveTo>
                    <a:pt x="34" y="17"/>
                  </a:moveTo>
                  <a:cubicBezTo>
                    <a:pt x="15" y="26"/>
                    <a:pt x="4" y="38"/>
                    <a:pt x="4" y="49"/>
                  </a:cubicBezTo>
                  <a:cubicBezTo>
                    <a:pt x="4" y="49"/>
                    <a:pt x="4" y="49"/>
                    <a:pt x="4" y="49"/>
                  </a:cubicBezTo>
                  <a:cubicBezTo>
                    <a:pt x="4" y="61"/>
                    <a:pt x="15" y="73"/>
                    <a:pt x="34" y="81"/>
                  </a:cubicBezTo>
                  <a:cubicBezTo>
                    <a:pt x="34" y="81"/>
                    <a:pt x="34" y="81"/>
                    <a:pt x="34" y="81"/>
                  </a:cubicBezTo>
                  <a:cubicBezTo>
                    <a:pt x="53" y="90"/>
                    <a:pt x="79" y="95"/>
                    <a:pt x="108" y="95"/>
                  </a:cubicBezTo>
                  <a:cubicBezTo>
                    <a:pt x="108" y="95"/>
                    <a:pt x="108" y="95"/>
                    <a:pt x="108" y="95"/>
                  </a:cubicBezTo>
                  <a:cubicBezTo>
                    <a:pt x="137" y="95"/>
                    <a:pt x="163" y="90"/>
                    <a:pt x="182" y="81"/>
                  </a:cubicBezTo>
                  <a:cubicBezTo>
                    <a:pt x="182" y="81"/>
                    <a:pt x="182" y="81"/>
                    <a:pt x="182" y="81"/>
                  </a:cubicBezTo>
                  <a:cubicBezTo>
                    <a:pt x="202" y="72"/>
                    <a:pt x="213" y="61"/>
                    <a:pt x="213" y="49"/>
                  </a:cubicBezTo>
                  <a:cubicBezTo>
                    <a:pt x="213" y="49"/>
                    <a:pt x="213" y="49"/>
                    <a:pt x="213" y="49"/>
                  </a:cubicBezTo>
                  <a:cubicBezTo>
                    <a:pt x="213" y="37"/>
                    <a:pt x="202" y="26"/>
                    <a:pt x="182" y="17"/>
                  </a:cubicBezTo>
                  <a:cubicBezTo>
                    <a:pt x="182" y="17"/>
                    <a:pt x="182" y="17"/>
                    <a:pt x="182" y="17"/>
                  </a:cubicBezTo>
                  <a:cubicBezTo>
                    <a:pt x="163" y="9"/>
                    <a:pt x="137" y="4"/>
                    <a:pt x="108" y="4"/>
                  </a:cubicBezTo>
                  <a:cubicBezTo>
                    <a:pt x="108" y="4"/>
                    <a:pt x="108" y="4"/>
                    <a:pt x="108" y="4"/>
                  </a:cubicBezTo>
                  <a:cubicBezTo>
                    <a:pt x="108" y="4"/>
                    <a:pt x="108" y="4"/>
                    <a:pt x="108" y="4"/>
                  </a:cubicBezTo>
                  <a:cubicBezTo>
                    <a:pt x="108" y="4"/>
                    <a:pt x="108" y="4"/>
                    <a:pt x="108" y="4"/>
                  </a:cubicBezTo>
                  <a:cubicBezTo>
                    <a:pt x="79" y="4"/>
                    <a:pt x="53" y="9"/>
                    <a:pt x="34" y="17"/>
                  </a:cubicBez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sp>
          <p:nvSpPr>
            <p:cNvPr id="168" name="Freeform 213"/>
            <p:cNvSpPr>
              <a:spLocks noEditPoints="1"/>
            </p:cNvSpPr>
            <p:nvPr/>
          </p:nvSpPr>
          <p:spPr bwMode="auto">
            <a:xfrm>
              <a:off x="889000" y="1333500"/>
              <a:ext cx="606425" cy="188913"/>
            </a:xfrm>
            <a:custGeom>
              <a:avLst/>
              <a:gdLst>
                <a:gd name="T0" fmla="*/ 2147483647 w 382"/>
                <a:gd name="T1" fmla="*/ 2147483647 h 119"/>
                <a:gd name="T2" fmla="*/ 2147483647 w 382"/>
                <a:gd name="T3" fmla="*/ 2147483647 h 119"/>
                <a:gd name="T4" fmla="*/ 2147483647 w 382"/>
                <a:gd name="T5" fmla="*/ 2147483647 h 119"/>
                <a:gd name="T6" fmla="*/ 2147483647 w 382"/>
                <a:gd name="T7" fmla="*/ 2147483647 h 119"/>
                <a:gd name="T8" fmla="*/ 2147483647 w 382"/>
                <a:gd name="T9" fmla="*/ 2147483647 h 119"/>
                <a:gd name="T10" fmla="*/ 2147483647 w 382"/>
                <a:gd name="T11" fmla="*/ 2147483647 h 119"/>
                <a:gd name="T12" fmla="*/ 2147483647 w 382"/>
                <a:gd name="T13" fmla="*/ 2147483647 h 119"/>
                <a:gd name="T14" fmla="*/ 2147483647 w 382"/>
                <a:gd name="T15" fmla="*/ 2147483647 h 119"/>
                <a:gd name="T16" fmla="*/ 2147483647 w 382"/>
                <a:gd name="T17" fmla="*/ 2147483647 h 119"/>
                <a:gd name="T18" fmla="*/ 2147483647 w 382"/>
                <a:gd name="T19" fmla="*/ 2147483647 h 119"/>
                <a:gd name="T20" fmla="*/ 2147483647 w 382"/>
                <a:gd name="T21" fmla="*/ 2147483647 h 119"/>
                <a:gd name="T22" fmla="*/ 2147483647 w 382"/>
                <a:gd name="T23" fmla="*/ 2147483647 h 119"/>
                <a:gd name="T24" fmla="*/ 2147483647 w 382"/>
                <a:gd name="T25" fmla="*/ 2147483647 h 119"/>
                <a:gd name="T26" fmla="*/ 2147483647 w 382"/>
                <a:gd name="T27" fmla="*/ 2147483647 h 119"/>
                <a:gd name="T28" fmla="*/ 2147483647 w 382"/>
                <a:gd name="T29" fmla="*/ 2147483647 h 119"/>
                <a:gd name="T30" fmla="*/ 2147483647 w 382"/>
                <a:gd name="T31" fmla="*/ 2147483647 h 119"/>
                <a:gd name="T32" fmla="*/ 2147483647 w 382"/>
                <a:gd name="T33" fmla="*/ 2147483647 h 119"/>
                <a:gd name="T34" fmla="*/ 2147483647 w 382"/>
                <a:gd name="T35" fmla="*/ 2147483647 h 119"/>
                <a:gd name="T36" fmla="*/ 2147483647 w 382"/>
                <a:gd name="T37" fmla="*/ 2147483647 h 119"/>
                <a:gd name="T38" fmla="*/ 2147483647 w 382"/>
                <a:gd name="T39" fmla="*/ 2147483647 h 119"/>
                <a:gd name="T40" fmla="*/ 2147483647 w 382"/>
                <a:gd name="T41" fmla="*/ 2147483647 h 119"/>
                <a:gd name="T42" fmla="*/ 2147483647 w 382"/>
                <a:gd name="T43" fmla="*/ 2147483647 h 119"/>
                <a:gd name="T44" fmla="*/ 2147483647 w 382"/>
                <a:gd name="T45" fmla="*/ 2147483647 h 119"/>
                <a:gd name="T46" fmla="*/ 2147483647 w 382"/>
                <a:gd name="T47" fmla="*/ 2147483647 h 119"/>
                <a:gd name="T48" fmla="*/ 2147483647 w 382"/>
                <a:gd name="T49" fmla="*/ 2147483647 h 119"/>
                <a:gd name="T50" fmla="*/ 2147483647 w 382"/>
                <a:gd name="T51" fmla="*/ 0 h 119"/>
                <a:gd name="T52" fmla="*/ 2147483647 w 382"/>
                <a:gd name="T53" fmla="*/ 2147483647 h 119"/>
                <a:gd name="T54" fmla="*/ 2147483647 w 382"/>
                <a:gd name="T55" fmla="*/ 2147483647 h 119"/>
                <a:gd name="T56" fmla="*/ 2147483647 w 382"/>
                <a:gd name="T57" fmla="*/ 2147483647 h 119"/>
                <a:gd name="T58" fmla="*/ 2147483647 w 382"/>
                <a:gd name="T59" fmla="*/ 2147483647 h 119"/>
                <a:gd name="T60" fmla="*/ 2147483647 w 382"/>
                <a:gd name="T61" fmla="*/ 2147483647 h 119"/>
                <a:gd name="T62" fmla="*/ 2147483647 w 382"/>
                <a:gd name="T63" fmla="*/ 2147483647 h 119"/>
                <a:gd name="T64" fmla="*/ 2147483647 w 382"/>
                <a:gd name="T65" fmla="*/ 2147483647 h 119"/>
                <a:gd name="T66" fmla="*/ 2147483647 w 382"/>
                <a:gd name="T67" fmla="*/ 2147483647 h 119"/>
                <a:gd name="T68" fmla="*/ 2147483647 w 382"/>
                <a:gd name="T69" fmla="*/ 2147483647 h 119"/>
                <a:gd name="T70" fmla="*/ 2147483647 w 382"/>
                <a:gd name="T71" fmla="*/ 2147483647 h 119"/>
                <a:gd name="T72" fmla="*/ 2147483647 w 382"/>
                <a:gd name="T73" fmla="*/ 2147483647 h 119"/>
                <a:gd name="T74" fmla="*/ 0 w 382"/>
                <a:gd name="T75" fmla="*/ 2147483647 h 119"/>
                <a:gd name="T76" fmla="*/ 2147483647 w 382"/>
                <a:gd name="T77" fmla="*/ 2147483647 h 119"/>
                <a:gd name="T78" fmla="*/ 2147483647 w 382"/>
                <a:gd name="T79" fmla="*/ 2147483647 h 1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2"/>
                <a:gd name="T121" fmla="*/ 0 h 119"/>
                <a:gd name="T122" fmla="*/ 382 w 382"/>
                <a:gd name="T123" fmla="*/ 119 h 1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2" h="119">
                  <a:moveTo>
                    <a:pt x="131" y="63"/>
                  </a:moveTo>
                  <a:lnTo>
                    <a:pt x="39" y="89"/>
                  </a:lnTo>
                  <a:lnTo>
                    <a:pt x="39" y="69"/>
                  </a:lnTo>
                  <a:lnTo>
                    <a:pt x="14" y="75"/>
                  </a:lnTo>
                  <a:lnTo>
                    <a:pt x="12" y="105"/>
                  </a:lnTo>
                  <a:lnTo>
                    <a:pt x="63" y="119"/>
                  </a:lnTo>
                  <a:lnTo>
                    <a:pt x="85" y="111"/>
                  </a:lnTo>
                  <a:lnTo>
                    <a:pt x="53" y="101"/>
                  </a:lnTo>
                  <a:lnTo>
                    <a:pt x="165" y="71"/>
                  </a:lnTo>
                  <a:lnTo>
                    <a:pt x="131" y="63"/>
                  </a:lnTo>
                  <a:close/>
                  <a:moveTo>
                    <a:pt x="263" y="71"/>
                  </a:moveTo>
                  <a:lnTo>
                    <a:pt x="326" y="71"/>
                  </a:lnTo>
                  <a:lnTo>
                    <a:pt x="304" y="63"/>
                  </a:lnTo>
                  <a:lnTo>
                    <a:pt x="207" y="65"/>
                  </a:lnTo>
                  <a:lnTo>
                    <a:pt x="207" y="93"/>
                  </a:lnTo>
                  <a:lnTo>
                    <a:pt x="231" y="99"/>
                  </a:lnTo>
                  <a:lnTo>
                    <a:pt x="231" y="81"/>
                  </a:lnTo>
                  <a:lnTo>
                    <a:pt x="370" y="119"/>
                  </a:lnTo>
                  <a:lnTo>
                    <a:pt x="382" y="103"/>
                  </a:lnTo>
                  <a:lnTo>
                    <a:pt x="263" y="71"/>
                  </a:lnTo>
                  <a:close/>
                  <a:moveTo>
                    <a:pt x="227" y="55"/>
                  </a:moveTo>
                  <a:lnTo>
                    <a:pt x="316" y="29"/>
                  </a:lnTo>
                  <a:lnTo>
                    <a:pt x="316" y="45"/>
                  </a:lnTo>
                  <a:lnTo>
                    <a:pt x="342" y="37"/>
                  </a:lnTo>
                  <a:lnTo>
                    <a:pt x="340" y="13"/>
                  </a:lnTo>
                  <a:lnTo>
                    <a:pt x="290" y="0"/>
                  </a:lnTo>
                  <a:lnTo>
                    <a:pt x="267" y="7"/>
                  </a:lnTo>
                  <a:lnTo>
                    <a:pt x="304" y="17"/>
                  </a:lnTo>
                  <a:lnTo>
                    <a:pt x="197" y="45"/>
                  </a:lnTo>
                  <a:lnTo>
                    <a:pt x="227" y="55"/>
                  </a:lnTo>
                  <a:close/>
                  <a:moveTo>
                    <a:pt x="39" y="45"/>
                  </a:moveTo>
                  <a:lnTo>
                    <a:pt x="63" y="51"/>
                  </a:lnTo>
                  <a:lnTo>
                    <a:pt x="159" y="53"/>
                  </a:lnTo>
                  <a:lnTo>
                    <a:pt x="159" y="25"/>
                  </a:lnTo>
                  <a:lnTo>
                    <a:pt x="135" y="19"/>
                  </a:lnTo>
                  <a:lnTo>
                    <a:pt x="135" y="37"/>
                  </a:lnTo>
                  <a:lnTo>
                    <a:pt x="16" y="5"/>
                  </a:lnTo>
                  <a:lnTo>
                    <a:pt x="0" y="17"/>
                  </a:lnTo>
                  <a:lnTo>
                    <a:pt x="99" y="45"/>
                  </a:lnTo>
                  <a:lnTo>
                    <a:pt x="39" y="45"/>
                  </a:ln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grpSp>
      <p:grpSp>
        <p:nvGrpSpPr>
          <p:cNvPr id="5" name="Group 261"/>
          <p:cNvGrpSpPr/>
          <p:nvPr/>
        </p:nvGrpSpPr>
        <p:grpSpPr bwMode="auto">
          <a:xfrm>
            <a:off x="6297115" y="3275310"/>
            <a:ext cx="299037" cy="205595"/>
            <a:chOff x="831850" y="1282700"/>
            <a:chExt cx="695325" cy="488950"/>
          </a:xfrm>
        </p:grpSpPr>
        <p:sp>
          <p:nvSpPr>
            <p:cNvPr id="170" name="Freeform 210"/>
            <p:cNvSpPr/>
            <p:nvPr/>
          </p:nvSpPr>
          <p:spPr bwMode="auto">
            <a:xfrm>
              <a:off x="831850" y="1443037"/>
              <a:ext cx="695325" cy="328613"/>
            </a:xfrm>
            <a:custGeom>
              <a:avLst/>
              <a:gdLst>
                <a:gd name="T0" fmla="*/ 2147483647 w 218"/>
                <a:gd name="T1" fmla="*/ 2147483647 h 103"/>
                <a:gd name="T2" fmla="*/ 2147483647 w 218"/>
                <a:gd name="T3" fmla="*/ 2147483647 h 103"/>
                <a:gd name="T4" fmla="*/ 2147483647 w 218"/>
                <a:gd name="T5" fmla="*/ 2147483647 h 103"/>
                <a:gd name="T6" fmla="*/ 2147483647 w 218"/>
                <a:gd name="T7" fmla="*/ 0 h 103"/>
                <a:gd name="T8" fmla="*/ 0 w 218"/>
                <a:gd name="T9" fmla="*/ 0 h 103"/>
                <a:gd name="T10" fmla="*/ 2147483647 w 218"/>
                <a:gd name="T11" fmla="*/ 2147483647 h 103"/>
                <a:gd name="T12" fmla="*/ 0 60000 65536"/>
                <a:gd name="T13" fmla="*/ 0 60000 65536"/>
                <a:gd name="T14" fmla="*/ 0 60000 65536"/>
                <a:gd name="T15" fmla="*/ 0 60000 65536"/>
                <a:gd name="T16" fmla="*/ 0 60000 65536"/>
                <a:gd name="T17" fmla="*/ 0 60000 65536"/>
                <a:gd name="T18" fmla="*/ 0 w 218"/>
                <a:gd name="T19" fmla="*/ 0 h 103"/>
                <a:gd name="T20" fmla="*/ 218 w 21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18" h="103">
                  <a:moveTo>
                    <a:pt x="1" y="54"/>
                  </a:moveTo>
                  <a:cubicBezTo>
                    <a:pt x="1" y="64"/>
                    <a:pt x="17" y="103"/>
                    <a:pt x="109" y="103"/>
                  </a:cubicBezTo>
                  <a:cubicBezTo>
                    <a:pt x="201" y="103"/>
                    <a:pt x="218" y="62"/>
                    <a:pt x="218" y="57"/>
                  </a:cubicBezTo>
                  <a:cubicBezTo>
                    <a:pt x="218" y="52"/>
                    <a:pt x="218" y="0"/>
                    <a:pt x="218" y="0"/>
                  </a:cubicBezTo>
                  <a:cubicBezTo>
                    <a:pt x="0" y="0"/>
                    <a:pt x="0" y="0"/>
                    <a:pt x="0" y="0"/>
                  </a:cubicBezTo>
                  <a:lnTo>
                    <a:pt x="1" y="54"/>
                  </a:ln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71" name="Freeform 211"/>
            <p:cNvSpPr/>
            <p:nvPr/>
          </p:nvSpPr>
          <p:spPr bwMode="auto">
            <a:xfrm>
              <a:off x="841375" y="1289050"/>
              <a:ext cx="679450" cy="303213"/>
            </a:xfrm>
            <a:custGeom>
              <a:avLst/>
              <a:gdLst>
                <a:gd name="T0" fmla="*/ 2147483647 w 213"/>
                <a:gd name="T1" fmla="*/ 2147483647 h 95"/>
                <a:gd name="T2" fmla="*/ 2147483647 w 213"/>
                <a:gd name="T3" fmla="*/ 2147483647 h 95"/>
                <a:gd name="T4" fmla="*/ 0 w 213"/>
                <a:gd name="T5" fmla="*/ 2147483647 h 95"/>
                <a:gd name="T6" fmla="*/ 2147483647 w 213"/>
                <a:gd name="T7" fmla="*/ 0 h 95"/>
                <a:gd name="T8" fmla="*/ 2147483647 w 213"/>
                <a:gd name="T9" fmla="*/ 2147483647 h 95"/>
                <a:gd name="T10" fmla="*/ 0 60000 65536"/>
                <a:gd name="T11" fmla="*/ 0 60000 65536"/>
                <a:gd name="T12" fmla="*/ 0 60000 65536"/>
                <a:gd name="T13" fmla="*/ 0 60000 65536"/>
                <a:gd name="T14" fmla="*/ 0 60000 65536"/>
                <a:gd name="T15" fmla="*/ 0 w 213"/>
                <a:gd name="T16" fmla="*/ 0 h 95"/>
                <a:gd name="T17" fmla="*/ 213 w 213"/>
                <a:gd name="T18" fmla="*/ 95 h 95"/>
              </a:gdLst>
              <a:ahLst/>
              <a:cxnLst>
                <a:cxn ang="T10">
                  <a:pos x="T0" y="T1"/>
                </a:cxn>
                <a:cxn ang="T11">
                  <a:pos x="T2" y="T3"/>
                </a:cxn>
                <a:cxn ang="T12">
                  <a:pos x="T4" y="T5"/>
                </a:cxn>
                <a:cxn ang="T13">
                  <a:pos x="T6" y="T7"/>
                </a:cxn>
                <a:cxn ang="T14">
                  <a:pos x="T8" y="T9"/>
                </a:cxn>
              </a:cxnLst>
              <a:rect l="T15" t="T16" r="T17" b="T18"/>
              <a:pathLst>
                <a:path w="213" h="95">
                  <a:moveTo>
                    <a:pt x="213" y="47"/>
                  </a:moveTo>
                  <a:cubicBezTo>
                    <a:pt x="213" y="73"/>
                    <a:pt x="164" y="95"/>
                    <a:pt x="106" y="95"/>
                  </a:cubicBezTo>
                  <a:cubicBezTo>
                    <a:pt x="47" y="95"/>
                    <a:pt x="0" y="74"/>
                    <a:pt x="0" y="47"/>
                  </a:cubicBezTo>
                  <a:cubicBezTo>
                    <a:pt x="0" y="21"/>
                    <a:pt x="47" y="0"/>
                    <a:pt x="106" y="0"/>
                  </a:cubicBezTo>
                  <a:cubicBezTo>
                    <a:pt x="164" y="0"/>
                    <a:pt x="213" y="20"/>
                    <a:pt x="213" y="47"/>
                  </a:cubicBez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72" name="Freeform 212"/>
            <p:cNvSpPr>
              <a:spLocks noEditPoints="1"/>
            </p:cNvSpPr>
            <p:nvPr/>
          </p:nvSpPr>
          <p:spPr bwMode="auto">
            <a:xfrm>
              <a:off x="835025" y="1282700"/>
              <a:ext cx="692150" cy="315913"/>
            </a:xfrm>
            <a:custGeom>
              <a:avLst/>
              <a:gdLst>
                <a:gd name="T0" fmla="*/ 2147483647 w 217"/>
                <a:gd name="T1" fmla="*/ 2147483647 h 99"/>
                <a:gd name="T2" fmla="*/ 0 w 217"/>
                <a:gd name="T3" fmla="*/ 2147483647 h 99"/>
                <a:gd name="T4" fmla="*/ 0 w 217"/>
                <a:gd name="T5" fmla="*/ 2147483647 h 99"/>
                <a:gd name="T6" fmla="*/ 2147483647 w 217"/>
                <a:gd name="T7" fmla="*/ 2147483647 h 99"/>
                <a:gd name="T8" fmla="*/ 2147483647 w 217"/>
                <a:gd name="T9" fmla="*/ 2147483647 h 99"/>
                <a:gd name="T10" fmla="*/ 2147483647 w 217"/>
                <a:gd name="T11" fmla="*/ 0 h 99"/>
                <a:gd name="T12" fmla="*/ 2147483647 w 217"/>
                <a:gd name="T13" fmla="*/ 0 h 99"/>
                <a:gd name="T14" fmla="*/ 2147483647 w 217"/>
                <a:gd name="T15" fmla="*/ 2147483647 h 99"/>
                <a:gd name="T16" fmla="*/ 2147483647 w 217"/>
                <a:gd name="T17" fmla="*/ 2147483647 h 99"/>
                <a:gd name="T18" fmla="*/ 2147483647 w 217"/>
                <a:gd name="T19" fmla="*/ 2147483647 h 99"/>
                <a:gd name="T20" fmla="*/ 2147483647 w 217"/>
                <a:gd name="T21" fmla="*/ 2147483647 h 99"/>
                <a:gd name="T22" fmla="*/ 2147483647 w 217"/>
                <a:gd name="T23" fmla="*/ 2147483647 h 99"/>
                <a:gd name="T24" fmla="*/ 2147483647 w 217"/>
                <a:gd name="T25" fmla="*/ 2147483647 h 99"/>
                <a:gd name="T26" fmla="*/ 2147483647 w 217"/>
                <a:gd name="T27" fmla="*/ 2147483647 h 99"/>
                <a:gd name="T28" fmla="*/ 2147483647 w 217"/>
                <a:gd name="T29" fmla="*/ 2147483647 h 99"/>
                <a:gd name="T30" fmla="*/ 2147483647 w 217"/>
                <a:gd name="T31" fmla="*/ 2147483647 h 99"/>
                <a:gd name="T32" fmla="*/ 2147483647 w 217"/>
                <a:gd name="T33" fmla="*/ 2147483647 h 99"/>
                <a:gd name="T34" fmla="*/ 2147483647 w 217"/>
                <a:gd name="T35" fmla="*/ 2147483647 h 99"/>
                <a:gd name="T36" fmla="*/ 2147483647 w 217"/>
                <a:gd name="T37" fmla="*/ 2147483647 h 99"/>
                <a:gd name="T38" fmla="*/ 2147483647 w 217"/>
                <a:gd name="T39" fmla="*/ 2147483647 h 99"/>
                <a:gd name="T40" fmla="*/ 2147483647 w 217"/>
                <a:gd name="T41" fmla="*/ 2147483647 h 99"/>
                <a:gd name="T42" fmla="*/ 2147483647 w 217"/>
                <a:gd name="T43" fmla="*/ 2147483647 h 99"/>
                <a:gd name="T44" fmla="*/ 2147483647 w 217"/>
                <a:gd name="T45" fmla="*/ 2147483647 h 99"/>
                <a:gd name="T46" fmla="*/ 2147483647 w 217"/>
                <a:gd name="T47" fmla="*/ 2147483647 h 99"/>
                <a:gd name="T48" fmla="*/ 2147483647 w 217"/>
                <a:gd name="T49" fmla="*/ 2147483647 h 99"/>
                <a:gd name="T50" fmla="*/ 2147483647 w 217"/>
                <a:gd name="T51" fmla="*/ 2147483647 h 99"/>
                <a:gd name="T52" fmla="*/ 2147483647 w 217"/>
                <a:gd name="T53" fmla="*/ 2147483647 h 99"/>
                <a:gd name="T54" fmla="*/ 2147483647 w 217"/>
                <a:gd name="T55" fmla="*/ 2147483647 h 99"/>
                <a:gd name="T56" fmla="*/ 2147483647 w 217"/>
                <a:gd name="T57" fmla="*/ 2147483647 h 99"/>
                <a:gd name="T58" fmla="*/ 2147483647 w 217"/>
                <a:gd name="T59" fmla="*/ 2147483647 h 99"/>
                <a:gd name="T60" fmla="*/ 2147483647 w 217"/>
                <a:gd name="T61" fmla="*/ 2147483647 h 99"/>
                <a:gd name="T62" fmla="*/ 2147483647 w 217"/>
                <a:gd name="T63" fmla="*/ 2147483647 h 99"/>
                <a:gd name="T64" fmla="*/ 2147483647 w 217"/>
                <a:gd name="T65" fmla="*/ 2147483647 h 99"/>
                <a:gd name="T66" fmla="*/ 2147483647 w 217"/>
                <a:gd name="T67" fmla="*/ 2147483647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7"/>
                <a:gd name="T103" fmla="*/ 0 h 99"/>
                <a:gd name="T104" fmla="*/ 217 w 217"/>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7" h="99">
                  <a:moveTo>
                    <a:pt x="32" y="85"/>
                  </a:moveTo>
                  <a:cubicBezTo>
                    <a:pt x="13" y="76"/>
                    <a:pt x="0" y="64"/>
                    <a:pt x="0" y="49"/>
                  </a:cubicBezTo>
                  <a:cubicBezTo>
                    <a:pt x="0" y="49"/>
                    <a:pt x="0" y="49"/>
                    <a:pt x="0" y="49"/>
                  </a:cubicBezTo>
                  <a:cubicBezTo>
                    <a:pt x="0" y="35"/>
                    <a:pt x="13" y="22"/>
                    <a:pt x="32" y="14"/>
                  </a:cubicBezTo>
                  <a:cubicBezTo>
                    <a:pt x="32" y="14"/>
                    <a:pt x="32" y="14"/>
                    <a:pt x="32" y="14"/>
                  </a:cubicBezTo>
                  <a:cubicBezTo>
                    <a:pt x="52" y="5"/>
                    <a:pt x="78" y="0"/>
                    <a:pt x="108" y="0"/>
                  </a:cubicBezTo>
                  <a:cubicBezTo>
                    <a:pt x="108" y="0"/>
                    <a:pt x="108" y="0"/>
                    <a:pt x="108" y="0"/>
                  </a:cubicBezTo>
                  <a:cubicBezTo>
                    <a:pt x="137" y="0"/>
                    <a:pt x="164" y="5"/>
                    <a:pt x="184" y="13"/>
                  </a:cubicBezTo>
                  <a:cubicBezTo>
                    <a:pt x="184" y="13"/>
                    <a:pt x="184" y="13"/>
                    <a:pt x="184" y="13"/>
                  </a:cubicBezTo>
                  <a:cubicBezTo>
                    <a:pt x="204" y="22"/>
                    <a:pt x="217" y="34"/>
                    <a:pt x="217" y="49"/>
                  </a:cubicBezTo>
                  <a:cubicBezTo>
                    <a:pt x="217" y="49"/>
                    <a:pt x="217" y="49"/>
                    <a:pt x="217" y="49"/>
                  </a:cubicBezTo>
                  <a:cubicBezTo>
                    <a:pt x="217" y="63"/>
                    <a:pt x="204" y="76"/>
                    <a:pt x="184" y="85"/>
                  </a:cubicBezTo>
                  <a:cubicBezTo>
                    <a:pt x="184" y="85"/>
                    <a:pt x="184" y="85"/>
                    <a:pt x="184" y="85"/>
                  </a:cubicBezTo>
                  <a:cubicBezTo>
                    <a:pt x="164" y="94"/>
                    <a:pt x="137" y="99"/>
                    <a:pt x="108" y="99"/>
                  </a:cubicBezTo>
                  <a:cubicBezTo>
                    <a:pt x="108" y="99"/>
                    <a:pt x="108" y="99"/>
                    <a:pt x="108" y="99"/>
                  </a:cubicBezTo>
                  <a:cubicBezTo>
                    <a:pt x="78" y="99"/>
                    <a:pt x="52" y="94"/>
                    <a:pt x="32" y="85"/>
                  </a:cubicBezTo>
                  <a:close/>
                  <a:moveTo>
                    <a:pt x="34" y="17"/>
                  </a:moveTo>
                  <a:cubicBezTo>
                    <a:pt x="15" y="26"/>
                    <a:pt x="4" y="38"/>
                    <a:pt x="4" y="49"/>
                  </a:cubicBezTo>
                  <a:cubicBezTo>
                    <a:pt x="4" y="49"/>
                    <a:pt x="4" y="49"/>
                    <a:pt x="4" y="49"/>
                  </a:cubicBezTo>
                  <a:cubicBezTo>
                    <a:pt x="4" y="61"/>
                    <a:pt x="15" y="73"/>
                    <a:pt x="34" y="81"/>
                  </a:cubicBezTo>
                  <a:cubicBezTo>
                    <a:pt x="34" y="81"/>
                    <a:pt x="34" y="81"/>
                    <a:pt x="34" y="81"/>
                  </a:cubicBezTo>
                  <a:cubicBezTo>
                    <a:pt x="53" y="90"/>
                    <a:pt x="79" y="95"/>
                    <a:pt x="108" y="95"/>
                  </a:cubicBezTo>
                  <a:cubicBezTo>
                    <a:pt x="108" y="95"/>
                    <a:pt x="108" y="95"/>
                    <a:pt x="108" y="95"/>
                  </a:cubicBezTo>
                  <a:cubicBezTo>
                    <a:pt x="137" y="95"/>
                    <a:pt x="163" y="90"/>
                    <a:pt x="182" y="81"/>
                  </a:cubicBezTo>
                  <a:cubicBezTo>
                    <a:pt x="182" y="81"/>
                    <a:pt x="182" y="81"/>
                    <a:pt x="182" y="81"/>
                  </a:cubicBezTo>
                  <a:cubicBezTo>
                    <a:pt x="202" y="72"/>
                    <a:pt x="213" y="61"/>
                    <a:pt x="213" y="49"/>
                  </a:cubicBezTo>
                  <a:cubicBezTo>
                    <a:pt x="213" y="49"/>
                    <a:pt x="213" y="49"/>
                    <a:pt x="213" y="49"/>
                  </a:cubicBezTo>
                  <a:cubicBezTo>
                    <a:pt x="213" y="37"/>
                    <a:pt x="202" y="26"/>
                    <a:pt x="182" y="17"/>
                  </a:cubicBezTo>
                  <a:cubicBezTo>
                    <a:pt x="182" y="17"/>
                    <a:pt x="182" y="17"/>
                    <a:pt x="182" y="17"/>
                  </a:cubicBezTo>
                  <a:cubicBezTo>
                    <a:pt x="163" y="9"/>
                    <a:pt x="137" y="4"/>
                    <a:pt x="108" y="4"/>
                  </a:cubicBezTo>
                  <a:cubicBezTo>
                    <a:pt x="108" y="4"/>
                    <a:pt x="108" y="4"/>
                    <a:pt x="108" y="4"/>
                  </a:cubicBezTo>
                  <a:cubicBezTo>
                    <a:pt x="108" y="4"/>
                    <a:pt x="108" y="4"/>
                    <a:pt x="108" y="4"/>
                  </a:cubicBezTo>
                  <a:cubicBezTo>
                    <a:pt x="108" y="4"/>
                    <a:pt x="108" y="4"/>
                    <a:pt x="108" y="4"/>
                  </a:cubicBezTo>
                  <a:cubicBezTo>
                    <a:pt x="79" y="4"/>
                    <a:pt x="53" y="9"/>
                    <a:pt x="34" y="17"/>
                  </a:cubicBez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sp>
          <p:nvSpPr>
            <p:cNvPr id="173" name="Freeform 213"/>
            <p:cNvSpPr>
              <a:spLocks noEditPoints="1"/>
            </p:cNvSpPr>
            <p:nvPr/>
          </p:nvSpPr>
          <p:spPr bwMode="auto">
            <a:xfrm>
              <a:off x="889000" y="1333500"/>
              <a:ext cx="606425" cy="188913"/>
            </a:xfrm>
            <a:custGeom>
              <a:avLst/>
              <a:gdLst>
                <a:gd name="T0" fmla="*/ 2147483647 w 382"/>
                <a:gd name="T1" fmla="*/ 2147483647 h 119"/>
                <a:gd name="T2" fmla="*/ 2147483647 w 382"/>
                <a:gd name="T3" fmla="*/ 2147483647 h 119"/>
                <a:gd name="T4" fmla="*/ 2147483647 w 382"/>
                <a:gd name="T5" fmla="*/ 2147483647 h 119"/>
                <a:gd name="T6" fmla="*/ 2147483647 w 382"/>
                <a:gd name="T7" fmla="*/ 2147483647 h 119"/>
                <a:gd name="T8" fmla="*/ 2147483647 w 382"/>
                <a:gd name="T9" fmla="*/ 2147483647 h 119"/>
                <a:gd name="T10" fmla="*/ 2147483647 w 382"/>
                <a:gd name="T11" fmla="*/ 2147483647 h 119"/>
                <a:gd name="T12" fmla="*/ 2147483647 w 382"/>
                <a:gd name="T13" fmla="*/ 2147483647 h 119"/>
                <a:gd name="T14" fmla="*/ 2147483647 w 382"/>
                <a:gd name="T15" fmla="*/ 2147483647 h 119"/>
                <a:gd name="T16" fmla="*/ 2147483647 w 382"/>
                <a:gd name="T17" fmla="*/ 2147483647 h 119"/>
                <a:gd name="T18" fmla="*/ 2147483647 w 382"/>
                <a:gd name="T19" fmla="*/ 2147483647 h 119"/>
                <a:gd name="T20" fmla="*/ 2147483647 w 382"/>
                <a:gd name="T21" fmla="*/ 2147483647 h 119"/>
                <a:gd name="T22" fmla="*/ 2147483647 w 382"/>
                <a:gd name="T23" fmla="*/ 2147483647 h 119"/>
                <a:gd name="T24" fmla="*/ 2147483647 w 382"/>
                <a:gd name="T25" fmla="*/ 2147483647 h 119"/>
                <a:gd name="T26" fmla="*/ 2147483647 w 382"/>
                <a:gd name="T27" fmla="*/ 2147483647 h 119"/>
                <a:gd name="T28" fmla="*/ 2147483647 w 382"/>
                <a:gd name="T29" fmla="*/ 2147483647 h 119"/>
                <a:gd name="T30" fmla="*/ 2147483647 w 382"/>
                <a:gd name="T31" fmla="*/ 2147483647 h 119"/>
                <a:gd name="T32" fmla="*/ 2147483647 w 382"/>
                <a:gd name="T33" fmla="*/ 2147483647 h 119"/>
                <a:gd name="T34" fmla="*/ 2147483647 w 382"/>
                <a:gd name="T35" fmla="*/ 2147483647 h 119"/>
                <a:gd name="T36" fmla="*/ 2147483647 w 382"/>
                <a:gd name="T37" fmla="*/ 2147483647 h 119"/>
                <a:gd name="T38" fmla="*/ 2147483647 w 382"/>
                <a:gd name="T39" fmla="*/ 2147483647 h 119"/>
                <a:gd name="T40" fmla="*/ 2147483647 w 382"/>
                <a:gd name="T41" fmla="*/ 2147483647 h 119"/>
                <a:gd name="T42" fmla="*/ 2147483647 w 382"/>
                <a:gd name="T43" fmla="*/ 2147483647 h 119"/>
                <a:gd name="T44" fmla="*/ 2147483647 w 382"/>
                <a:gd name="T45" fmla="*/ 2147483647 h 119"/>
                <a:gd name="T46" fmla="*/ 2147483647 w 382"/>
                <a:gd name="T47" fmla="*/ 2147483647 h 119"/>
                <a:gd name="T48" fmla="*/ 2147483647 w 382"/>
                <a:gd name="T49" fmla="*/ 2147483647 h 119"/>
                <a:gd name="T50" fmla="*/ 2147483647 w 382"/>
                <a:gd name="T51" fmla="*/ 0 h 119"/>
                <a:gd name="T52" fmla="*/ 2147483647 w 382"/>
                <a:gd name="T53" fmla="*/ 2147483647 h 119"/>
                <a:gd name="T54" fmla="*/ 2147483647 w 382"/>
                <a:gd name="T55" fmla="*/ 2147483647 h 119"/>
                <a:gd name="T56" fmla="*/ 2147483647 w 382"/>
                <a:gd name="T57" fmla="*/ 2147483647 h 119"/>
                <a:gd name="T58" fmla="*/ 2147483647 w 382"/>
                <a:gd name="T59" fmla="*/ 2147483647 h 119"/>
                <a:gd name="T60" fmla="*/ 2147483647 w 382"/>
                <a:gd name="T61" fmla="*/ 2147483647 h 119"/>
                <a:gd name="T62" fmla="*/ 2147483647 w 382"/>
                <a:gd name="T63" fmla="*/ 2147483647 h 119"/>
                <a:gd name="T64" fmla="*/ 2147483647 w 382"/>
                <a:gd name="T65" fmla="*/ 2147483647 h 119"/>
                <a:gd name="T66" fmla="*/ 2147483647 w 382"/>
                <a:gd name="T67" fmla="*/ 2147483647 h 119"/>
                <a:gd name="T68" fmla="*/ 2147483647 w 382"/>
                <a:gd name="T69" fmla="*/ 2147483647 h 119"/>
                <a:gd name="T70" fmla="*/ 2147483647 w 382"/>
                <a:gd name="T71" fmla="*/ 2147483647 h 119"/>
                <a:gd name="T72" fmla="*/ 2147483647 w 382"/>
                <a:gd name="T73" fmla="*/ 2147483647 h 119"/>
                <a:gd name="T74" fmla="*/ 0 w 382"/>
                <a:gd name="T75" fmla="*/ 2147483647 h 119"/>
                <a:gd name="T76" fmla="*/ 2147483647 w 382"/>
                <a:gd name="T77" fmla="*/ 2147483647 h 119"/>
                <a:gd name="T78" fmla="*/ 2147483647 w 382"/>
                <a:gd name="T79" fmla="*/ 2147483647 h 1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2"/>
                <a:gd name="T121" fmla="*/ 0 h 119"/>
                <a:gd name="T122" fmla="*/ 382 w 382"/>
                <a:gd name="T123" fmla="*/ 119 h 1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2" h="119">
                  <a:moveTo>
                    <a:pt x="131" y="63"/>
                  </a:moveTo>
                  <a:lnTo>
                    <a:pt x="39" y="89"/>
                  </a:lnTo>
                  <a:lnTo>
                    <a:pt x="39" y="69"/>
                  </a:lnTo>
                  <a:lnTo>
                    <a:pt x="14" y="75"/>
                  </a:lnTo>
                  <a:lnTo>
                    <a:pt x="12" y="105"/>
                  </a:lnTo>
                  <a:lnTo>
                    <a:pt x="63" y="119"/>
                  </a:lnTo>
                  <a:lnTo>
                    <a:pt x="85" y="111"/>
                  </a:lnTo>
                  <a:lnTo>
                    <a:pt x="53" y="101"/>
                  </a:lnTo>
                  <a:lnTo>
                    <a:pt x="165" y="71"/>
                  </a:lnTo>
                  <a:lnTo>
                    <a:pt x="131" y="63"/>
                  </a:lnTo>
                  <a:close/>
                  <a:moveTo>
                    <a:pt x="263" y="71"/>
                  </a:moveTo>
                  <a:lnTo>
                    <a:pt x="326" y="71"/>
                  </a:lnTo>
                  <a:lnTo>
                    <a:pt x="304" y="63"/>
                  </a:lnTo>
                  <a:lnTo>
                    <a:pt x="207" y="65"/>
                  </a:lnTo>
                  <a:lnTo>
                    <a:pt x="207" y="93"/>
                  </a:lnTo>
                  <a:lnTo>
                    <a:pt x="231" y="99"/>
                  </a:lnTo>
                  <a:lnTo>
                    <a:pt x="231" y="81"/>
                  </a:lnTo>
                  <a:lnTo>
                    <a:pt x="370" y="119"/>
                  </a:lnTo>
                  <a:lnTo>
                    <a:pt x="382" y="103"/>
                  </a:lnTo>
                  <a:lnTo>
                    <a:pt x="263" y="71"/>
                  </a:lnTo>
                  <a:close/>
                  <a:moveTo>
                    <a:pt x="227" y="55"/>
                  </a:moveTo>
                  <a:lnTo>
                    <a:pt x="316" y="29"/>
                  </a:lnTo>
                  <a:lnTo>
                    <a:pt x="316" y="45"/>
                  </a:lnTo>
                  <a:lnTo>
                    <a:pt x="342" y="37"/>
                  </a:lnTo>
                  <a:lnTo>
                    <a:pt x="340" y="13"/>
                  </a:lnTo>
                  <a:lnTo>
                    <a:pt x="290" y="0"/>
                  </a:lnTo>
                  <a:lnTo>
                    <a:pt x="267" y="7"/>
                  </a:lnTo>
                  <a:lnTo>
                    <a:pt x="304" y="17"/>
                  </a:lnTo>
                  <a:lnTo>
                    <a:pt x="197" y="45"/>
                  </a:lnTo>
                  <a:lnTo>
                    <a:pt x="227" y="55"/>
                  </a:lnTo>
                  <a:close/>
                  <a:moveTo>
                    <a:pt x="39" y="45"/>
                  </a:moveTo>
                  <a:lnTo>
                    <a:pt x="63" y="51"/>
                  </a:lnTo>
                  <a:lnTo>
                    <a:pt x="159" y="53"/>
                  </a:lnTo>
                  <a:lnTo>
                    <a:pt x="159" y="25"/>
                  </a:lnTo>
                  <a:lnTo>
                    <a:pt x="135" y="19"/>
                  </a:lnTo>
                  <a:lnTo>
                    <a:pt x="135" y="37"/>
                  </a:lnTo>
                  <a:lnTo>
                    <a:pt x="16" y="5"/>
                  </a:lnTo>
                  <a:lnTo>
                    <a:pt x="0" y="17"/>
                  </a:lnTo>
                  <a:lnTo>
                    <a:pt x="99" y="45"/>
                  </a:lnTo>
                  <a:lnTo>
                    <a:pt x="39" y="45"/>
                  </a:ln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grpSp>
      <p:sp>
        <p:nvSpPr>
          <p:cNvPr id="174" name="Oval 84"/>
          <p:cNvSpPr>
            <a:spLocks noChangeArrowheads="1"/>
          </p:cNvSpPr>
          <p:nvPr/>
        </p:nvSpPr>
        <p:spPr bwMode="auto">
          <a:xfrm>
            <a:off x="7235204" y="3239119"/>
            <a:ext cx="2045410" cy="243229"/>
          </a:xfrm>
          <a:prstGeom prst="ellipse">
            <a:avLst/>
          </a:prstGeom>
          <a:noFill/>
          <a:ln w="15875">
            <a:solidFill>
              <a:schemeClr val="bg1">
                <a:lumMod val="50000"/>
              </a:schemeClr>
            </a:solidFill>
            <a:prstDash val="sysDot"/>
            <a:round/>
          </a:ln>
        </p:spPr>
        <p:txBody>
          <a:bodyPr wrap="none" anchor="ctr"/>
          <a:lstStyle/>
          <a:p>
            <a:pPr algn="ctr">
              <a:defRPr/>
            </a:pPr>
            <a:endParaRPr lang="zh-CN" altLang="en-US" u="none">
              <a:latin typeface="+mn-lt"/>
              <a:ea typeface="微软雅黑" panose="020B0503020204020204" pitchFamily="34" charset="-122"/>
            </a:endParaRPr>
          </a:p>
        </p:txBody>
      </p:sp>
      <p:grpSp>
        <p:nvGrpSpPr>
          <p:cNvPr id="6" name="Group 261"/>
          <p:cNvGrpSpPr/>
          <p:nvPr/>
        </p:nvGrpSpPr>
        <p:grpSpPr bwMode="auto">
          <a:xfrm>
            <a:off x="9047447" y="3255699"/>
            <a:ext cx="299037" cy="205595"/>
            <a:chOff x="831850" y="1282700"/>
            <a:chExt cx="695325" cy="488950"/>
          </a:xfrm>
        </p:grpSpPr>
        <p:sp>
          <p:nvSpPr>
            <p:cNvPr id="176" name="Freeform 210"/>
            <p:cNvSpPr/>
            <p:nvPr/>
          </p:nvSpPr>
          <p:spPr bwMode="auto">
            <a:xfrm>
              <a:off x="831850" y="1443037"/>
              <a:ext cx="695325" cy="328613"/>
            </a:xfrm>
            <a:custGeom>
              <a:avLst/>
              <a:gdLst>
                <a:gd name="T0" fmla="*/ 2147483647 w 218"/>
                <a:gd name="T1" fmla="*/ 2147483647 h 103"/>
                <a:gd name="T2" fmla="*/ 2147483647 w 218"/>
                <a:gd name="T3" fmla="*/ 2147483647 h 103"/>
                <a:gd name="T4" fmla="*/ 2147483647 w 218"/>
                <a:gd name="T5" fmla="*/ 2147483647 h 103"/>
                <a:gd name="T6" fmla="*/ 2147483647 w 218"/>
                <a:gd name="T7" fmla="*/ 0 h 103"/>
                <a:gd name="T8" fmla="*/ 0 w 218"/>
                <a:gd name="T9" fmla="*/ 0 h 103"/>
                <a:gd name="T10" fmla="*/ 2147483647 w 218"/>
                <a:gd name="T11" fmla="*/ 2147483647 h 103"/>
                <a:gd name="T12" fmla="*/ 0 60000 65536"/>
                <a:gd name="T13" fmla="*/ 0 60000 65536"/>
                <a:gd name="T14" fmla="*/ 0 60000 65536"/>
                <a:gd name="T15" fmla="*/ 0 60000 65536"/>
                <a:gd name="T16" fmla="*/ 0 60000 65536"/>
                <a:gd name="T17" fmla="*/ 0 60000 65536"/>
                <a:gd name="T18" fmla="*/ 0 w 218"/>
                <a:gd name="T19" fmla="*/ 0 h 103"/>
                <a:gd name="T20" fmla="*/ 218 w 21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18" h="103">
                  <a:moveTo>
                    <a:pt x="1" y="54"/>
                  </a:moveTo>
                  <a:cubicBezTo>
                    <a:pt x="1" y="64"/>
                    <a:pt x="17" y="103"/>
                    <a:pt x="109" y="103"/>
                  </a:cubicBezTo>
                  <a:cubicBezTo>
                    <a:pt x="201" y="103"/>
                    <a:pt x="218" y="62"/>
                    <a:pt x="218" y="57"/>
                  </a:cubicBezTo>
                  <a:cubicBezTo>
                    <a:pt x="218" y="52"/>
                    <a:pt x="218" y="0"/>
                    <a:pt x="218" y="0"/>
                  </a:cubicBezTo>
                  <a:cubicBezTo>
                    <a:pt x="0" y="0"/>
                    <a:pt x="0" y="0"/>
                    <a:pt x="0" y="0"/>
                  </a:cubicBezTo>
                  <a:lnTo>
                    <a:pt x="1" y="54"/>
                  </a:ln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77" name="Freeform 211"/>
            <p:cNvSpPr/>
            <p:nvPr/>
          </p:nvSpPr>
          <p:spPr bwMode="auto">
            <a:xfrm>
              <a:off x="841375" y="1289050"/>
              <a:ext cx="679450" cy="303213"/>
            </a:xfrm>
            <a:custGeom>
              <a:avLst/>
              <a:gdLst>
                <a:gd name="T0" fmla="*/ 2147483647 w 213"/>
                <a:gd name="T1" fmla="*/ 2147483647 h 95"/>
                <a:gd name="T2" fmla="*/ 2147483647 w 213"/>
                <a:gd name="T3" fmla="*/ 2147483647 h 95"/>
                <a:gd name="T4" fmla="*/ 0 w 213"/>
                <a:gd name="T5" fmla="*/ 2147483647 h 95"/>
                <a:gd name="T6" fmla="*/ 2147483647 w 213"/>
                <a:gd name="T7" fmla="*/ 0 h 95"/>
                <a:gd name="T8" fmla="*/ 2147483647 w 213"/>
                <a:gd name="T9" fmla="*/ 2147483647 h 95"/>
                <a:gd name="T10" fmla="*/ 0 60000 65536"/>
                <a:gd name="T11" fmla="*/ 0 60000 65536"/>
                <a:gd name="T12" fmla="*/ 0 60000 65536"/>
                <a:gd name="T13" fmla="*/ 0 60000 65536"/>
                <a:gd name="T14" fmla="*/ 0 60000 65536"/>
                <a:gd name="T15" fmla="*/ 0 w 213"/>
                <a:gd name="T16" fmla="*/ 0 h 95"/>
                <a:gd name="T17" fmla="*/ 213 w 213"/>
                <a:gd name="T18" fmla="*/ 95 h 95"/>
              </a:gdLst>
              <a:ahLst/>
              <a:cxnLst>
                <a:cxn ang="T10">
                  <a:pos x="T0" y="T1"/>
                </a:cxn>
                <a:cxn ang="T11">
                  <a:pos x="T2" y="T3"/>
                </a:cxn>
                <a:cxn ang="T12">
                  <a:pos x="T4" y="T5"/>
                </a:cxn>
                <a:cxn ang="T13">
                  <a:pos x="T6" y="T7"/>
                </a:cxn>
                <a:cxn ang="T14">
                  <a:pos x="T8" y="T9"/>
                </a:cxn>
              </a:cxnLst>
              <a:rect l="T15" t="T16" r="T17" b="T18"/>
              <a:pathLst>
                <a:path w="213" h="95">
                  <a:moveTo>
                    <a:pt x="213" y="47"/>
                  </a:moveTo>
                  <a:cubicBezTo>
                    <a:pt x="213" y="73"/>
                    <a:pt x="164" y="95"/>
                    <a:pt x="106" y="95"/>
                  </a:cubicBezTo>
                  <a:cubicBezTo>
                    <a:pt x="47" y="95"/>
                    <a:pt x="0" y="74"/>
                    <a:pt x="0" y="47"/>
                  </a:cubicBezTo>
                  <a:cubicBezTo>
                    <a:pt x="0" y="21"/>
                    <a:pt x="47" y="0"/>
                    <a:pt x="106" y="0"/>
                  </a:cubicBezTo>
                  <a:cubicBezTo>
                    <a:pt x="164" y="0"/>
                    <a:pt x="213" y="20"/>
                    <a:pt x="213" y="47"/>
                  </a:cubicBezTo>
                  <a:close/>
                </a:path>
              </a:pathLst>
            </a:custGeom>
            <a:solidFill>
              <a:srgbClr val="3D61A3"/>
            </a:solidFill>
            <a:ln w="9525">
              <a:noFill/>
              <a:round/>
            </a:ln>
          </p:spPr>
          <p:txBody>
            <a:bodyPr/>
            <a:lstStyle/>
            <a:p>
              <a:endParaRPr lang="en-US" u="none">
                <a:latin typeface="+mn-lt"/>
                <a:ea typeface="微软雅黑" panose="020B0503020204020204" pitchFamily="34" charset="-122"/>
              </a:endParaRPr>
            </a:p>
          </p:txBody>
        </p:sp>
        <p:sp>
          <p:nvSpPr>
            <p:cNvPr id="178" name="Freeform 212"/>
            <p:cNvSpPr>
              <a:spLocks noEditPoints="1"/>
            </p:cNvSpPr>
            <p:nvPr/>
          </p:nvSpPr>
          <p:spPr bwMode="auto">
            <a:xfrm>
              <a:off x="835025" y="1282700"/>
              <a:ext cx="692150" cy="315913"/>
            </a:xfrm>
            <a:custGeom>
              <a:avLst/>
              <a:gdLst>
                <a:gd name="T0" fmla="*/ 2147483647 w 217"/>
                <a:gd name="T1" fmla="*/ 2147483647 h 99"/>
                <a:gd name="T2" fmla="*/ 0 w 217"/>
                <a:gd name="T3" fmla="*/ 2147483647 h 99"/>
                <a:gd name="T4" fmla="*/ 0 w 217"/>
                <a:gd name="T5" fmla="*/ 2147483647 h 99"/>
                <a:gd name="T6" fmla="*/ 2147483647 w 217"/>
                <a:gd name="T7" fmla="*/ 2147483647 h 99"/>
                <a:gd name="T8" fmla="*/ 2147483647 w 217"/>
                <a:gd name="T9" fmla="*/ 2147483647 h 99"/>
                <a:gd name="T10" fmla="*/ 2147483647 w 217"/>
                <a:gd name="T11" fmla="*/ 0 h 99"/>
                <a:gd name="T12" fmla="*/ 2147483647 w 217"/>
                <a:gd name="T13" fmla="*/ 0 h 99"/>
                <a:gd name="T14" fmla="*/ 2147483647 w 217"/>
                <a:gd name="T15" fmla="*/ 2147483647 h 99"/>
                <a:gd name="T16" fmla="*/ 2147483647 w 217"/>
                <a:gd name="T17" fmla="*/ 2147483647 h 99"/>
                <a:gd name="T18" fmla="*/ 2147483647 w 217"/>
                <a:gd name="T19" fmla="*/ 2147483647 h 99"/>
                <a:gd name="T20" fmla="*/ 2147483647 w 217"/>
                <a:gd name="T21" fmla="*/ 2147483647 h 99"/>
                <a:gd name="T22" fmla="*/ 2147483647 w 217"/>
                <a:gd name="T23" fmla="*/ 2147483647 h 99"/>
                <a:gd name="T24" fmla="*/ 2147483647 w 217"/>
                <a:gd name="T25" fmla="*/ 2147483647 h 99"/>
                <a:gd name="T26" fmla="*/ 2147483647 w 217"/>
                <a:gd name="T27" fmla="*/ 2147483647 h 99"/>
                <a:gd name="T28" fmla="*/ 2147483647 w 217"/>
                <a:gd name="T29" fmla="*/ 2147483647 h 99"/>
                <a:gd name="T30" fmla="*/ 2147483647 w 217"/>
                <a:gd name="T31" fmla="*/ 2147483647 h 99"/>
                <a:gd name="T32" fmla="*/ 2147483647 w 217"/>
                <a:gd name="T33" fmla="*/ 2147483647 h 99"/>
                <a:gd name="T34" fmla="*/ 2147483647 w 217"/>
                <a:gd name="T35" fmla="*/ 2147483647 h 99"/>
                <a:gd name="T36" fmla="*/ 2147483647 w 217"/>
                <a:gd name="T37" fmla="*/ 2147483647 h 99"/>
                <a:gd name="T38" fmla="*/ 2147483647 w 217"/>
                <a:gd name="T39" fmla="*/ 2147483647 h 99"/>
                <a:gd name="T40" fmla="*/ 2147483647 w 217"/>
                <a:gd name="T41" fmla="*/ 2147483647 h 99"/>
                <a:gd name="T42" fmla="*/ 2147483647 w 217"/>
                <a:gd name="T43" fmla="*/ 2147483647 h 99"/>
                <a:gd name="T44" fmla="*/ 2147483647 w 217"/>
                <a:gd name="T45" fmla="*/ 2147483647 h 99"/>
                <a:gd name="T46" fmla="*/ 2147483647 w 217"/>
                <a:gd name="T47" fmla="*/ 2147483647 h 99"/>
                <a:gd name="T48" fmla="*/ 2147483647 w 217"/>
                <a:gd name="T49" fmla="*/ 2147483647 h 99"/>
                <a:gd name="T50" fmla="*/ 2147483647 w 217"/>
                <a:gd name="T51" fmla="*/ 2147483647 h 99"/>
                <a:gd name="T52" fmla="*/ 2147483647 w 217"/>
                <a:gd name="T53" fmla="*/ 2147483647 h 99"/>
                <a:gd name="T54" fmla="*/ 2147483647 w 217"/>
                <a:gd name="T55" fmla="*/ 2147483647 h 99"/>
                <a:gd name="T56" fmla="*/ 2147483647 w 217"/>
                <a:gd name="T57" fmla="*/ 2147483647 h 99"/>
                <a:gd name="T58" fmla="*/ 2147483647 w 217"/>
                <a:gd name="T59" fmla="*/ 2147483647 h 99"/>
                <a:gd name="T60" fmla="*/ 2147483647 w 217"/>
                <a:gd name="T61" fmla="*/ 2147483647 h 99"/>
                <a:gd name="T62" fmla="*/ 2147483647 w 217"/>
                <a:gd name="T63" fmla="*/ 2147483647 h 99"/>
                <a:gd name="T64" fmla="*/ 2147483647 w 217"/>
                <a:gd name="T65" fmla="*/ 2147483647 h 99"/>
                <a:gd name="T66" fmla="*/ 2147483647 w 217"/>
                <a:gd name="T67" fmla="*/ 2147483647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7"/>
                <a:gd name="T103" fmla="*/ 0 h 99"/>
                <a:gd name="T104" fmla="*/ 217 w 217"/>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7" h="99">
                  <a:moveTo>
                    <a:pt x="32" y="85"/>
                  </a:moveTo>
                  <a:cubicBezTo>
                    <a:pt x="13" y="76"/>
                    <a:pt x="0" y="64"/>
                    <a:pt x="0" y="49"/>
                  </a:cubicBezTo>
                  <a:cubicBezTo>
                    <a:pt x="0" y="49"/>
                    <a:pt x="0" y="49"/>
                    <a:pt x="0" y="49"/>
                  </a:cubicBezTo>
                  <a:cubicBezTo>
                    <a:pt x="0" y="35"/>
                    <a:pt x="13" y="22"/>
                    <a:pt x="32" y="14"/>
                  </a:cubicBezTo>
                  <a:cubicBezTo>
                    <a:pt x="32" y="14"/>
                    <a:pt x="32" y="14"/>
                    <a:pt x="32" y="14"/>
                  </a:cubicBezTo>
                  <a:cubicBezTo>
                    <a:pt x="52" y="5"/>
                    <a:pt x="78" y="0"/>
                    <a:pt x="108" y="0"/>
                  </a:cubicBezTo>
                  <a:cubicBezTo>
                    <a:pt x="108" y="0"/>
                    <a:pt x="108" y="0"/>
                    <a:pt x="108" y="0"/>
                  </a:cubicBezTo>
                  <a:cubicBezTo>
                    <a:pt x="137" y="0"/>
                    <a:pt x="164" y="5"/>
                    <a:pt x="184" y="13"/>
                  </a:cubicBezTo>
                  <a:cubicBezTo>
                    <a:pt x="184" y="13"/>
                    <a:pt x="184" y="13"/>
                    <a:pt x="184" y="13"/>
                  </a:cubicBezTo>
                  <a:cubicBezTo>
                    <a:pt x="204" y="22"/>
                    <a:pt x="217" y="34"/>
                    <a:pt x="217" y="49"/>
                  </a:cubicBezTo>
                  <a:cubicBezTo>
                    <a:pt x="217" y="49"/>
                    <a:pt x="217" y="49"/>
                    <a:pt x="217" y="49"/>
                  </a:cubicBezTo>
                  <a:cubicBezTo>
                    <a:pt x="217" y="63"/>
                    <a:pt x="204" y="76"/>
                    <a:pt x="184" y="85"/>
                  </a:cubicBezTo>
                  <a:cubicBezTo>
                    <a:pt x="184" y="85"/>
                    <a:pt x="184" y="85"/>
                    <a:pt x="184" y="85"/>
                  </a:cubicBezTo>
                  <a:cubicBezTo>
                    <a:pt x="164" y="94"/>
                    <a:pt x="137" y="99"/>
                    <a:pt x="108" y="99"/>
                  </a:cubicBezTo>
                  <a:cubicBezTo>
                    <a:pt x="108" y="99"/>
                    <a:pt x="108" y="99"/>
                    <a:pt x="108" y="99"/>
                  </a:cubicBezTo>
                  <a:cubicBezTo>
                    <a:pt x="78" y="99"/>
                    <a:pt x="52" y="94"/>
                    <a:pt x="32" y="85"/>
                  </a:cubicBezTo>
                  <a:close/>
                  <a:moveTo>
                    <a:pt x="34" y="17"/>
                  </a:moveTo>
                  <a:cubicBezTo>
                    <a:pt x="15" y="26"/>
                    <a:pt x="4" y="38"/>
                    <a:pt x="4" y="49"/>
                  </a:cubicBezTo>
                  <a:cubicBezTo>
                    <a:pt x="4" y="49"/>
                    <a:pt x="4" y="49"/>
                    <a:pt x="4" y="49"/>
                  </a:cubicBezTo>
                  <a:cubicBezTo>
                    <a:pt x="4" y="61"/>
                    <a:pt x="15" y="73"/>
                    <a:pt x="34" y="81"/>
                  </a:cubicBezTo>
                  <a:cubicBezTo>
                    <a:pt x="34" y="81"/>
                    <a:pt x="34" y="81"/>
                    <a:pt x="34" y="81"/>
                  </a:cubicBezTo>
                  <a:cubicBezTo>
                    <a:pt x="53" y="90"/>
                    <a:pt x="79" y="95"/>
                    <a:pt x="108" y="95"/>
                  </a:cubicBezTo>
                  <a:cubicBezTo>
                    <a:pt x="108" y="95"/>
                    <a:pt x="108" y="95"/>
                    <a:pt x="108" y="95"/>
                  </a:cubicBezTo>
                  <a:cubicBezTo>
                    <a:pt x="137" y="95"/>
                    <a:pt x="163" y="90"/>
                    <a:pt x="182" y="81"/>
                  </a:cubicBezTo>
                  <a:cubicBezTo>
                    <a:pt x="182" y="81"/>
                    <a:pt x="182" y="81"/>
                    <a:pt x="182" y="81"/>
                  </a:cubicBezTo>
                  <a:cubicBezTo>
                    <a:pt x="202" y="72"/>
                    <a:pt x="213" y="61"/>
                    <a:pt x="213" y="49"/>
                  </a:cubicBezTo>
                  <a:cubicBezTo>
                    <a:pt x="213" y="49"/>
                    <a:pt x="213" y="49"/>
                    <a:pt x="213" y="49"/>
                  </a:cubicBezTo>
                  <a:cubicBezTo>
                    <a:pt x="213" y="37"/>
                    <a:pt x="202" y="26"/>
                    <a:pt x="182" y="17"/>
                  </a:cubicBezTo>
                  <a:cubicBezTo>
                    <a:pt x="182" y="17"/>
                    <a:pt x="182" y="17"/>
                    <a:pt x="182" y="17"/>
                  </a:cubicBezTo>
                  <a:cubicBezTo>
                    <a:pt x="163" y="9"/>
                    <a:pt x="137" y="4"/>
                    <a:pt x="108" y="4"/>
                  </a:cubicBezTo>
                  <a:cubicBezTo>
                    <a:pt x="108" y="4"/>
                    <a:pt x="108" y="4"/>
                    <a:pt x="108" y="4"/>
                  </a:cubicBezTo>
                  <a:cubicBezTo>
                    <a:pt x="108" y="4"/>
                    <a:pt x="108" y="4"/>
                    <a:pt x="108" y="4"/>
                  </a:cubicBezTo>
                  <a:cubicBezTo>
                    <a:pt x="108" y="4"/>
                    <a:pt x="108" y="4"/>
                    <a:pt x="108" y="4"/>
                  </a:cubicBezTo>
                  <a:cubicBezTo>
                    <a:pt x="79" y="4"/>
                    <a:pt x="53" y="9"/>
                    <a:pt x="34" y="17"/>
                  </a:cubicBez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sp>
          <p:nvSpPr>
            <p:cNvPr id="179" name="Freeform 213"/>
            <p:cNvSpPr>
              <a:spLocks noEditPoints="1"/>
            </p:cNvSpPr>
            <p:nvPr/>
          </p:nvSpPr>
          <p:spPr bwMode="auto">
            <a:xfrm>
              <a:off x="889000" y="1333500"/>
              <a:ext cx="606425" cy="188913"/>
            </a:xfrm>
            <a:custGeom>
              <a:avLst/>
              <a:gdLst>
                <a:gd name="T0" fmla="*/ 2147483647 w 382"/>
                <a:gd name="T1" fmla="*/ 2147483647 h 119"/>
                <a:gd name="T2" fmla="*/ 2147483647 w 382"/>
                <a:gd name="T3" fmla="*/ 2147483647 h 119"/>
                <a:gd name="T4" fmla="*/ 2147483647 w 382"/>
                <a:gd name="T5" fmla="*/ 2147483647 h 119"/>
                <a:gd name="T6" fmla="*/ 2147483647 w 382"/>
                <a:gd name="T7" fmla="*/ 2147483647 h 119"/>
                <a:gd name="T8" fmla="*/ 2147483647 w 382"/>
                <a:gd name="T9" fmla="*/ 2147483647 h 119"/>
                <a:gd name="T10" fmla="*/ 2147483647 w 382"/>
                <a:gd name="T11" fmla="*/ 2147483647 h 119"/>
                <a:gd name="T12" fmla="*/ 2147483647 w 382"/>
                <a:gd name="T13" fmla="*/ 2147483647 h 119"/>
                <a:gd name="T14" fmla="*/ 2147483647 w 382"/>
                <a:gd name="T15" fmla="*/ 2147483647 h 119"/>
                <a:gd name="T16" fmla="*/ 2147483647 w 382"/>
                <a:gd name="T17" fmla="*/ 2147483647 h 119"/>
                <a:gd name="T18" fmla="*/ 2147483647 w 382"/>
                <a:gd name="T19" fmla="*/ 2147483647 h 119"/>
                <a:gd name="T20" fmla="*/ 2147483647 w 382"/>
                <a:gd name="T21" fmla="*/ 2147483647 h 119"/>
                <a:gd name="T22" fmla="*/ 2147483647 w 382"/>
                <a:gd name="T23" fmla="*/ 2147483647 h 119"/>
                <a:gd name="T24" fmla="*/ 2147483647 w 382"/>
                <a:gd name="T25" fmla="*/ 2147483647 h 119"/>
                <a:gd name="T26" fmla="*/ 2147483647 w 382"/>
                <a:gd name="T27" fmla="*/ 2147483647 h 119"/>
                <a:gd name="T28" fmla="*/ 2147483647 w 382"/>
                <a:gd name="T29" fmla="*/ 2147483647 h 119"/>
                <a:gd name="T30" fmla="*/ 2147483647 w 382"/>
                <a:gd name="T31" fmla="*/ 2147483647 h 119"/>
                <a:gd name="T32" fmla="*/ 2147483647 w 382"/>
                <a:gd name="T33" fmla="*/ 2147483647 h 119"/>
                <a:gd name="T34" fmla="*/ 2147483647 w 382"/>
                <a:gd name="T35" fmla="*/ 2147483647 h 119"/>
                <a:gd name="T36" fmla="*/ 2147483647 w 382"/>
                <a:gd name="T37" fmla="*/ 2147483647 h 119"/>
                <a:gd name="T38" fmla="*/ 2147483647 w 382"/>
                <a:gd name="T39" fmla="*/ 2147483647 h 119"/>
                <a:gd name="T40" fmla="*/ 2147483647 w 382"/>
                <a:gd name="T41" fmla="*/ 2147483647 h 119"/>
                <a:gd name="T42" fmla="*/ 2147483647 w 382"/>
                <a:gd name="T43" fmla="*/ 2147483647 h 119"/>
                <a:gd name="T44" fmla="*/ 2147483647 w 382"/>
                <a:gd name="T45" fmla="*/ 2147483647 h 119"/>
                <a:gd name="T46" fmla="*/ 2147483647 w 382"/>
                <a:gd name="T47" fmla="*/ 2147483647 h 119"/>
                <a:gd name="T48" fmla="*/ 2147483647 w 382"/>
                <a:gd name="T49" fmla="*/ 2147483647 h 119"/>
                <a:gd name="T50" fmla="*/ 2147483647 w 382"/>
                <a:gd name="T51" fmla="*/ 0 h 119"/>
                <a:gd name="T52" fmla="*/ 2147483647 w 382"/>
                <a:gd name="T53" fmla="*/ 2147483647 h 119"/>
                <a:gd name="T54" fmla="*/ 2147483647 w 382"/>
                <a:gd name="T55" fmla="*/ 2147483647 h 119"/>
                <a:gd name="T56" fmla="*/ 2147483647 w 382"/>
                <a:gd name="T57" fmla="*/ 2147483647 h 119"/>
                <a:gd name="T58" fmla="*/ 2147483647 w 382"/>
                <a:gd name="T59" fmla="*/ 2147483647 h 119"/>
                <a:gd name="T60" fmla="*/ 2147483647 w 382"/>
                <a:gd name="T61" fmla="*/ 2147483647 h 119"/>
                <a:gd name="T62" fmla="*/ 2147483647 w 382"/>
                <a:gd name="T63" fmla="*/ 2147483647 h 119"/>
                <a:gd name="T64" fmla="*/ 2147483647 w 382"/>
                <a:gd name="T65" fmla="*/ 2147483647 h 119"/>
                <a:gd name="T66" fmla="*/ 2147483647 w 382"/>
                <a:gd name="T67" fmla="*/ 2147483647 h 119"/>
                <a:gd name="T68" fmla="*/ 2147483647 w 382"/>
                <a:gd name="T69" fmla="*/ 2147483647 h 119"/>
                <a:gd name="T70" fmla="*/ 2147483647 w 382"/>
                <a:gd name="T71" fmla="*/ 2147483647 h 119"/>
                <a:gd name="T72" fmla="*/ 2147483647 w 382"/>
                <a:gd name="T73" fmla="*/ 2147483647 h 119"/>
                <a:gd name="T74" fmla="*/ 0 w 382"/>
                <a:gd name="T75" fmla="*/ 2147483647 h 119"/>
                <a:gd name="T76" fmla="*/ 2147483647 w 382"/>
                <a:gd name="T77" fmla="*/ 2147483647 h 119"/>
                <a:gd name="T78" fmla="*/ 2147483647 w 382"/>
                <a:gd name="T79" fmla="*/ 2147483647 h 1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2"/>
                <a:gd name="T121" fmla="*/ 0 h 119"/>
                <a:gd name="T122" fmla="*/ 382 w 382"/>
                <a:gd name="T123" fmla="*/ 119 h 1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2" h="119">
                  <a:moveTo>
                    <a:pt x="131" y="63"/>
                  </a:moveTo>
                  <a:lnTo>
                    <a:pt x="39" y="89"/>
                  </a:lnTo>
                  <a:lnTo>
                    <a:pt x="39" y="69"/>
                  </a:lnTo>
                  <a:lnTo>
                    <a:pt x="14" y="75"/>
                  </a:lnTo>
                  <a:lnTo>
                    <a:pt x="12" y="105"/>
                  </a:lnTo>
                  <a:lnTo>
                    <a:pt x="63" y="119"/>
                  </a:lnTo>
                  <a:lnTo>
                    <a:pt x="85" y="111"/>
                  </a:lnTo>
                  <a:lnTo>
                    <a:pt x="53" y="101"/>
                  </a:lnTo>
                  <a:lnTo>
                    <a:pt x="165" y="71"/>
                  </a:lnTo>
                  <a:lnTo>
                    <a:pt x="131" y="63"/>
                  </a:lnTo>
                  <a:close/>
                  <a:moveTo>
                    <a:pt x="263" y="71"/>
                  </a:moveTo>
                  <a:lnTo>
                    <a:pt x="326" y="71"/>
                  </a:lnTo>
                  <a:lnTo>
                    <a:pt x="304" y="63"/>
                  </a:lnTo>
                  <a:lnTo>
                    <a:pt x="207" y="65"/>
                  </a:lnTo>
                  <a:lnTo>
                    <a:pt x="207" y="93"/>
                  </a:lnTo>
                  <a:lnTo>
                    <a:pt x="231" y="99"/>
                  </a:lnTo>
                  <a:lnTo>
                    <a:pt x="231" y="81"/>
                  </a:lnTo>
                  <a:lnTo>
                    <a:pt x="370" y="119"/>
                  </a:lnTo>
                  <a:lnTo>
                    <a:pt x="382" y="103"/>
                  </a:lnTo>
                  <a:lnTo>
                    <a:pt x="263" y="71"/>
                  </a:lnTo>
                  <a:close/>
                  <a:moveTo>
                    <a:pt x="227" y="55"/>
                  </a:moveTo>
                  <a:lnTo>
                    <a:pt x="316" y="29"/>
                  </a:lnTo>
                  <a:lnTo>
                    <a:pt x="316" y="45"/>
                  </a:lnTo>
                  <a:lnTo>
                    <a:pt x="342" y="37"/>
                  </a:lnTo>
                  <a:lnTo>
                    <a:pt x="340" y="13"/>
                  </a:lnTo>
                  <a:lnTo>
                    <a:pt x="290" y="0"/>
                  </a:lnTo>
                  <a:lnTo>
                    <a:pt x="267" y="7"/>
                  </a:lnTo>
                  <a:lnTo>
                    <a:pt x="304" y="17"/>
                  </a:lnTo>
                  <a:lnTo>
                    <a:pt x="197" y="45"/>
                  </a:lnTo>
                  <a:lnTo>
                    <a:pt x="227" y="55"/>
                  </a:lnTo>
                  <a:close/>
                  <a:moveTo>
                    <a:pt x="39" y="45"/>
                  </a:moveTo>
                  <a:lnTo>
                    <a:pt x="63" y="51"/>
                  </a:lnTo>
                  <a:lnTo>
                    <a:pt x="159" y="53"/>
                  </a:lnTo>
                  <a:lnTo>
                    <a:pt x="159" y="25"/>
                  </a:lnTo>
                  <a:lnTo>
                    <a:pt x="135" y="19"/>
                  </a:lnTo>
                  <a:lnTo>
                    <a:pt x="135" y="37"/>
                  </a:lnTo>
                  <a:lnTo>
                    <a:pt x="16" y="5"/>
                  </a:lnTo>
                  <a:lnTo>
                    <a:pt x="0" y="17"/>
                  </a:lnTo>
                  <a:lnTo>
                    <a:pt x="99" y="45"/>
                  </a:lnTo>
                  <a:lnTo>
                    <a:pt x="39" y="45"/>
                  </a:lnTo>
                  <a:close/>
                </a:path>
              </a:pathLst>
            </a:custGeom>
            <a:solidFill>
              <a:srgbClr val="FFFFFF"/>
            </a:solidFill>
            <a:ln w="9525">
              <a:noFill/>
              <a:round/>
            </a:ln>
          </p:spPr>
          <p:txBody>
            <a:bodyPr/>
            <a:lstStyle/>
            <a:p>
              <a:endParaRPr lang="en-US" u="none">
                <a:latin typeface="+mn-lt"/>
                <a:ea typeface="微软雅黑" panose="020B0503020204020204" pitchFamily="34" charset="-122"/>
              </a:endParaRPr>
            </a:p>
          </p:txBody>
        </p:sp>
      </p:grpSp>
      <p:sp>
        <p:nvSpPr>
          <p:cNvPr id="180" name="平行四边形 179"/>
          <p:cNvSpPr/>
          <p:nvPr/>
        </p:nvSpPr>
        <p:spPr>
          <a:xfrm>
            <a:off x="3525797" y="3560168"/>
            <a:ext cx="6166911" cy="281652"/>
          </a:xfrm>
          <a:prstGeom prst="parallelogram">
            <a:avLst>
              <a:gd name="adj" fmla="val 192734"/>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7" name="Group 226"/>
          <p:cNvGrpSpPr>
            <a:grpSpLocks noChangeAspect="1"/>
          </p:cNvGrpSpPr>
          <p:nvPr/>
        </p:nvGrpSpPr>
        <p:grpSpPr bwMode="auto">
          <a:xfrm>
            <a:off x="6045401" y="3560168"/>
            <a:ext cx="280088" cy="242068"/>
            <a:chOff x="3761" y="761"/>
            <a:chExt cx="360" cy="393"/>
          </a:xfrm>
        </p:grpSpPr>
        <p:sp>
          <p:nvSpPr>
            <p:cNvPr id="182" name="Rectangle 47"/>
            <p:cNvSpPr>
              <a:spLocks noChangeArrowheads="1"/>
            </p:cNvSpPr>
            <p:nvPr/>
          </p:nvSpPr>
          <p:spPr bwMode="auto">
            <a:xfrm>
              <a:off x="4001" y="1153"/>
              <a:ext cx="1" cy="1"/>
            </a:xfrm>
            <a:prstGeom prst="rect">
              <a:avLst/>
            </a:prstGeom>
            <a:solidFill>
              <a:srgbClr val="9F4167"/>
            </a:solidFill>
            <a:ln w="9525">
              <a:noFill/>
              <a:miter lim="800000"/>
            </a:ln>
          </p:spPr>
          <p:txBody>
            <a:bodyPr/>
            <a:lstStyle/>
            <a:p>
              <a:endParaRPr lang="en-US">
                <a:latin typeface="+mn-lt"/>
                <a:ea typeface="微软雅黑" panose="020B0503020204020204" pitchFamily="34" charset="-122"/>
              </a:endParaRPr>
            </a:p>
          </p:txBody>
        </p:sp>
        <p:sp>
          <p:nvSpPr>
            <p:cNvPr id="183" name="Freeform 48"/>
            <p:cNvSpPr/>
            <p:nvPr/>
          </p:nvSpPr>
          <p:spPr bwMode="auto">
            <a:xfrm>
              <a:off x="3769" y="761"/>
              <a:ext cx="344" cy="104"/>
            </a:xfrm>
            <a:custGeom>
              <a:avLst/>
              <a:gdLst>
                <a:gd name="T0" fmla="*/ 344 w 344"/>
                <a:gd name="T1" fmla="*/ 68 h 104"/>
                <a:gd name="T2" fmla="*/ 112 w 344"/>
                <a:gd name="T3" fmla="*/ 0 h 104"/>
                <a:gd name="T4" fmla="*/ 0 w 344"/>
                <a:gd name="T5" fmla="*/ 30 h 104"/>
                <a:gd name="T6" fmla="*/ 232 w 344"/>
                <a:gd name="T7" fmla="*/ 104 h 104"/>
                <a:gd name="T8" fmla="*/ 344 w 344"/>
                <a:gd name="T9" fmla="*/ 68 h 104"/>
                <a:gd name="T10" fmla="*/ 0 60000 65536"/>
                <a:gd name="T11" fmla="*/ 0 60000 65536"/>
                <a:gd name="T12" fmla="*/ 0 60000 65536"/>
                <a:gd name="T13" fmla="*/ 0 60000 65536"/>
                <a:gd name="T14" fmla="*/ 0 60000 65536"/>
                <a:gd name="T15" fmla="*/ 0 w 344"/>
                <a:gd name="T16" fmla="*/ 0 h 104"/>
                <a:gd name="T17" fmla="*/ 344 w 344"/>
                <a:gd name="T18" fmla="*/ 104 h 104"/>
              </a:gdLst>
              <a:ahLst/>
              <a:cxnLst>
                <a:cxn ang="T10">
                  <a:pos x="T0" y="T1"/>
                </a:cxn>
                <a:cxn ang="T11">
                  <a:pos x="T2" y="T3"/>
                </a:cxn>
                <a:cxn ang="T12">
                  <a:pos x="T4" y="T5"/>
                </a:cxn>
                <a:cxn ang="T13">
                  <a:pos x="T6" y="T7"/>
                </a:cxn>
                <a:cxn ang="T14">
                  <a:pos x="T8" y="T9"/>
                </a:cxn>
              </a:cxnLst>
              <a:rect l="T15" t="T16" r="T17" b="T18"/>
              <a:pathLst>
                <a:path w="344" h="104">
                  <a:moveTo>
                    <a:pt x="344" y="68"/>
                  </a:moveTo>
                  <a:lnTo>
                    <a:pt x="112" y="0"/>
                  </a:lnTo>
                  <a:lnTo>
                    <a:pt x="0" y="30"/>
                  </a:lnTo>
                  <a:lnTo>
                    <a:pt x="232" y="104"/>
                  </a:lnTo>
                  <a:lnTo>
                    <a:pt x="344" y="68"/>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184" name="Freeform 49"/>
            <p:cNvSpPr>
              <a:spLocks noEditPoints="1"/>
            </p:cNvSpPr>
            <p:nvPr/>
          </p:nvSpPr>
          <p:spPr bwMode="auto">
            <a:xfrm>
              <a:off x="3761" y="799"/>
              <a:ext cx="236" cy="352"/>
            </a:xfrm>
            <a:custGeom>
              <a:avLst/>
              <a:gdLst>
                <a:gd name="T0" fmla="*/ 0 w 236"/>
                <a:gd name="T1" fmla="*/ 0 h 352"/>
                <a:gd name="T2" fmla="*/ 0 w 236"/>
                <a:gd name="T3" fmla="*/ 278 h 352"/>
                <a:gd name="T4" fmla="*/ 236 w 236"/>
                <a:gd name="T5" fmla="*/ 352 h 352"/>
                <a:gd name="T6" fmla="*/ 236 w 236"/>
                <a:gd name="T7" fmla="*/ 74 h 352"/>
                <a:gd name="T8" fmla="*/ 0 w 236"/>
                <a:gd name="T9" fmla="*/ 0 h 352"/>
                <a:gd name="T10" fmla="*/ 126 w 236"/>
                <a:gd name="T11" fmla="*/ 180 h 352"/>
                <a:gd name="T12" fmla="*/ 174 w 236"/>
                <a:gd name="T13" fmla="*/ 256 h 352"/>
                <a:gd name="T14" fmla="*/ 174 w 236"/>
                <a:gd name="T15" fmla="*/ 224 h 352"/>
                <a:gd name="T16" fmla="*/ 196 w 236"/>
                <a:gd name="T17" fmla="*/ 262 h 352"/>
                <a:gd name="T18" fmla="*/ 196 w 236"/>
                <a:gd name="T19" fmla="*/ 308 h 352"/>
                <a:gd name="T20" fmla="*/ 166 w 236"/>
                <a:gd name="T21" fmla="*/ 300 h 352"/>
                <a:gd name="T22" fmla="*/ 142 w 236"/>
                <a:gd name="T23" fmla="*/ 262 h 352"/>
                <a:gd name="T24" fmla="*/ 164 w 236"/>
                <a:gd name="T25" fmla="*/ 268 h 352"/>
                <a:gd name="T26" fmla="*/ 114 w 236"/>
                <a:gd name="T27" fmla="*/ 190 h 352"/>
                <a:gd name="T28" fmla="*/ 64 w 236"/>
                <a:gd name="T29" fmla="*/ 236 h 352"/>
                <a:gd name="T30" fmla="*/ 84 w 236"/>
                <a:gd name="T31" fmla="*/ 242 h 352"/>
                <a:gd name="T32" fmla="*/ 62 w 236"/>
                <a:gd name="T33" fmla="*/ 266 h 352"/>
                <a:gd name="T34" fmla="*/ 30 w 236"/>
                <a:gd name="T35" fmla="*/ 256 h 352"/>
                <a:gd name="T36" fmla="*/ 30 w 236"/>
                <a:gd name="T37" fmla="*/ 210 h 352"/>
                <a:gd name="T38" fmla="*/ 52 w 236"/>
                <a:gd name="T39" fmla="*/ 186 h 352"/>
                <a:gd name="T40" fmla="*/ 52 w 236"/>
                <a:gd name="T41" fmla="*/ 232 h 352"/>
                <a:gd name="T42" fmla="*/ 52 w 236"/>
                <a:gd name="T43" fmla="*/ 232 h 352"/>
                <a:gd name="T44" fmla="*/ 52 w 236"/>
                <a:gd name="T45" fmla="*/ 216 h 352"/>
                <a:gd name="T46" fmla="*/ 100 w 236"/>
                <a:gd name="T47" fmla="*/ 172 h 352"/>
                <a:gd name="T48" fmla="*/ 52 w 236"/>
                <a:gd name="T49" fmla="*/ 94 h 352"/>
                <a:gd name="T50" fmla="*/ 52 w 236"/>
                <a:gd name="T51" fmla="*/ 126 h 352"/>
                <a:gd name="T52" fmla="*/ 30 w 236"/>
                <a:gd name="T53" fmla="*/ 88 h 352"/>
                <a:gd name="T54" fmla="*/ 30 w 236"/>
                <a:gd name="T55" fmla="*/ 42 h 352"/>
                <a:gd name="T56" fmla="*/ 60 w 236"/>
                <a:gd name="T57" fmla="*/ 52 h 352"/>
                <a:gd name="T58" fmla="*/ 84 w 236"/>
                <a:gd name="T59" fmla="*/ 90 h 352"/>
                <a:gd name="T60" fmla="*/ 64 w 236"/>
                <a:gd name="T61" fmla="*/ 82 h 352"/>
                <a:gd name="T62" fmla="*/ 114 w 236"/>
                <a:gd name="T63" fmla="*/ 160 h 352"/>
                <a:gd name="T64" fmla="*/ 162 w 236"/>
                <a:gd name="T65" fmla="*/ 114 h 352"/>
                <a:gd name="T66" fmla="*/ 142 w 236"/>
                <a:gd name="T67" fmla="*/ 108 h 352"/>
                <a:gd name="T68" fmla="*/ 164 w 236"/>
                <a:gd name="T69" fmla="*/ 84 h 352"/>
                <a:gd name="T70" fmla="*/ 196 w 236"/>
                <a:gd name="T71" fmla="*/ 94 h 352"/>
                <a:gd name="T72" fmla="*/ 196 w 236"/>
                <a:gd name="T73" fmla="*/ 140 h 352"/>
                <a:gd name="T74" fmla="*/ 176 w 236"/>
                <a:gd name="T75" fmla="*/ 164 h 352"/>
                <a:gd name="T76" fmla="*/ 176 w 236"/>
                <a:gd name="T77" fmla="*/ 134 h 352"/>
                <a:gd name="T78" fmla="*/ 126 w 236"/>
                <a:gd name="T79" fmla="*/ 180 h 3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6"/>
                <a:gd name="T121" fmla="*/ 0 h 352"/>
                <a:gd name="T122" fmla="*/ 236 w 236"/>
                <a:gd name="T123" fmla="*/ 352 h 3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6" h="352">
                  <a:moveTo>
                    <a:pt x="0" y="0"/>
                  </a:moveTo>
                  <a:lnTo>
                    <a:pt x="0" y="278"/>
                  </a:lnTo>
                  <a:lnTo>
                    <a:pt x="236" y="352"/>
                  </a:lnTo>
                  <a:lnTo>
                    <a:pt x="236" y="74"/>
                  </a:lnTo>
                  <a:lnTo>
                    <a:pt x="0" y="0"/>
                  </a:lnTo>
                  <a:close/>
                  <a:moveTo>
                    <a:pt x="126" y="180"/>
                  </a:moveTo>
                  <a:lnTo>
                    <a:pt x="174" y="256"/>
                  </a:lnTo>
                  <a:lnTo>
                    <a:pt x="174" y="224"/>
                  </a:lnTo>
                  <a:lnTo>
                    <a:pt x="196" y="262"/>
                  </a:lnTo>
                  <a:lnTo>
                    <a:pt x="196" y="308"/>
                  </a:lnTo>
                  <a:lnTo>
                    <a:pt x="166" y="300"/>
                  </a:lnTo>
                  <a:lnTo>
                    <a:pt x="142" y="262"/>
                  </a:lnTo>
                  <a:lnTo>
                    <a:pt x="164" y="268"/>
                  </a:lnTo>
                  <a:lnTo>
                    <a:pt x="114" y="190"/>
                  </a:lnTo>
                  <a:lnTo>
                    <a:pt x="64" y="236"/>
                  </a:lnTo>
                  <a:lnTo>
                    <a:pt x="84" y="242"/>
                  </a:lnTo>
                  <a:lnTo>
                    <a:pt x="62" y="266"/>
                  </a:lnTo>
                  <a:lnTo>
                    <a:pt x="30" y="256"/>
                  </a:lnTo>
                  <a:lnTo>
                    <a:pt x="30" y="210"/>
                  </a:lnTo>
                  <a:lnTo>
                    <a:pt x="52" y="186"/>
                  </a:lnTo>
                  <a:lnTo>
                    <a:pt x="52" y="232"/>
                  </a:lnTo>
                  <a:lnTo>
                    <a:pt x="52" y="216"/>
                  </a:lnTo>
                  <a:lnTo>
                    <a:pt x="100" y="172"/>
                  </a:lnTo>
                  <a:lnTo>
                    <a:pt x="52" y="94"/>
                  </a:lnTo>
                  <a:lnTo>
                    <a:pt x="52" y="126"/>
                  </a:lnTo>
                  <a:lnTo>
                    <a:pt x="30" y="88"/>
                  </a:lnTo>
                  <a:lnTo>
                    <a:pt x="30" y="42"/>
                  </a:lnTo>
                  <a:lnTo>
                    <a:pt x="60" y="52"/>
                  </a:lnTo>
                  <a:lnTo>
                    <a:pt x="84" y="90"/>
                  </a:lnTo>
                  <a:lnTo>
                    <a:pt x="64" y="82"/>
                  </a:lnTo>
                  <a:lnTo>
                    <a:pt x="114" y="160"/>
                  </a:lnTo>
                  <a:lnTo>
                    <a:pt x="162" y="114"/>
                  </a:lnTo>
                  <a:lnTo>
                    <a:pt x="142" y="108"/>
                  </a:lnTo>
                  <a:lnTo>
                    <a:pt x="164" y="84"/>
                  </a:lnTo>
                  <a:lnTo>
                    <a:pt x="196" y="94"/>
                  </a:lnTo>
                  <a:lnTo>
                    <a:pt x="196" y="140"/>
                  </a:lnTo>
                  <a:lnTo>
                    <a:pt x="176" y="164"/>
                  </a:lnTo>
                  <a:lnTo>
                    <a:pt x="176" y="134"/>
                  </a:lnTo>
                  <a:lnTo>
                    <a:pt x="126" y="18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185" name="Freeform 50"/>
            <p:cNvSpPr/>
            <p:nvPr/>
          </p:nvSpPr>
          <p:spPr bwMode="auto">
            <a:xfrm>
              <a:off x="4005" y="837"/>
              <a:ext cx="116" cy="314"/>
            </a:xfrm>
            <a:custGeom>
              <a:avLst/>
              <a:gdLst>
                <a:gd name="T0" fmla="*/ 116 w 116"/>
                <a:gd name="T1" fmla="*/ 0 h 314"/>
                <a:gd name="T2" fmla="*/ 0 w 116"/>
                <a:gd name="T3" fmla="*/ 36 h 314"/>
                <a:gd name="T4" fmla="*/ 0 w 116"/>
                <a:gd name="T5" fmla="*/ 314 h 314"/>
                <a:gd name="T6" fmla="*/ 116 w 116"/>
                <a:gd name="T7" fmla="*/ 278 h 314"/>
                <a:gd name="T8" fmla="*/ 116 w 116"/>
                <a:gd name="T9" fmla="*/ 0 h 314"/>
                <a:gd name="T10" fmla="*/ 0 60000 65536"/>
                <a:gd name="T11" fmla="*/ 0 60000 65536"/>
                <a:gd name="T12" fmla="*/ 0 60000 65536"/>
                <a:gd name="T13" fmla="*/ 0 60000 65536"/>
                <a:gd name="T14" fmla="*/ 0 60000 65536"/>
                <a:gd name="T15" fmla="*/ 0 w 116"/>
                <a:gd name="T16" fmla="*/ 0 h 314"/>
                <a:gd name="T17" fmla="*/ 116 w 116"/>
                <a:gd name="T18" fmla="*/ 314 h 314"/>
              </a:gdLst>
              <a:ahLst/>
              <a:cxnLst>
                <a:cxn ang="T10">
                  <a:pos x="T0" y="T1"/>
                </a:cxn>
                <a:cxn ang="T11">
                  <a:pos x="T2" y="T3"/>
                </a:cxn>
                <a:cxn ang="T12">
                  <a:pos x="T4" y="T5"/>
                </a:cxn>
                <a:cxn ang="T13">
                  <a:pos x="T6" y="T7"/>
                </a:cxn>
                <a:cxn ang="T14">
                  <a:pos x="T8" y="T9"/>
                </a:cxn>
              </a:cxnLst>
              <a:rect l="T15" t="T16" r="T17" b="T18"/>
              <a:pathLst>
                <a:path w="116" h="314">
                  <a:moveTo>
                    <a:pt x="116" y="0"/>
                  </a:moveTo>
                  <a:lnTo>
                    <a:pt x="0" y="36"/>
                  </a:lnTo>
                  <a:lnTo>
                    <a:pt x="0" y="314"/>
                  </a:lnTo>
                  <a:lnTo>
                    <a:pt x="116" y="278"/>
                  </a:lnTo>
                  <a:lnTo>
                    <a:pt x="116" y="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186" name="Freeform 51"/>
            <p:cNvSpPr/>
            <p:nvPr/>
          </p:nvSpPr>
          <p:spPr bwMode="auto">
            <a:xfrm>
              <a:off x="3791" y="841"/>
              <a:ext cx="166" cy="266"/>
            </a:xfrm>
            <a:custGeom>
              <a:avLst/>
              <a:gdLst>
                <a:gd name="T0" fmla="*/ 166 w 166"/>
                <a:gd name="T1" fmla="*/ 98 h 266"/>
                <a:gd name="T2" fmla="*/ 166 w 166"/>
                <a:gd name="T3" fmla="*/ 52 h 266"/>
                <a:gd name="T4" fmla="*/ 134 w 166"/>
                <a:gd name="T5" fmla="*/ 42 h 266"/>
                <a:gd name="T6" fmla="*/ 112 w 166"/>
                <a:gd name="T7" fmla="*/ 66 h 266"/>
                <a:gd name="T8" fmla="*/ 132 w 166"/>
                <a:gd name="T9" fmla="*/ 72 h 266"/>
                <a:gd name="T10" fmla="*/ 84 w 166"/>
                <a:gd name="T11" fmla="*/ 118 h 266"/>
                <a:gd name="T12" fmla="*/ 34 w 166"/>
                <a:gd name="T13" fmla="*/ 40 h 266"/>
                <a:gd name="T14" fmla="*/ 54 w 166"/>
                <a:gd name="T15" fmla="*/ 48 h 266"/>
                <a:gd name="T16" fmla="*/ 30 w 166"/>
                <a:gd name="T17" fmla="*/ 10 h 266"/>
                <a:gd name="T18" fmla="*/ 0 w 166"/>
                <a:gd name="T19" fmla="*/ 0 h 266"/>
                <a:gd name="T20" fmla="*/ 0 w 166"/>
                <a:gd name="T21" fmla="*/ 46 h 266"/>
                <a:gd name="T22" fmla="*/ 22 w 166"/>
                <a:gd name="T23" fmla="*/ 84 h 266"/>
                <a:gd name="T24" fmla="*/ 22 w 166"/>
                <a:gd name="T25" fmla="*/ 52 h 266"/>
                <a:gd name="T26" fmla="*/ 70 w 166"/>
                <a:gd name="T27" fmla="*/ 130 h 266"/>
                <a:gd name="T28" fmla="*/ 22 w 166"/>
                <a:gd name="T29" fmla="*/ 174 h 266"/>
                <a:gd name="T30" fmla="*/ 22 w 166"/>
                <a:gd name="T31" fmla="*/ 190 h 266"/>
                <a:gd name="T32" fmla="*/ 22 w 166"/>
                <a:gd name="T33" fmla="*/ 190 h 266"/>
                <a:gd name="T34" fmla="*/ 22 w 166"/>
                <a:gd name="T35" fmla="*/ 144 h 266"/>
                <a:gd name="T36" fmla="*/ 0 w 166"/>
                <a:gd name="T37" fmla="*/ 168 h 266"/>
                <a:gd name="T38" fmla="*/ 0 w 166"/>
                <a:gd name="T39" fmla="*/ 214 h 266"/>
                <a:gd name="T40" fmla="*/ 32 w 166"/>
                <a:gd name="T41" fmla="*/ 224 h 266"/>
                <a:gd name="T42" fmla="*/ 54 w 166"/>
                <a:gd name="T43" fmla="*/ 200 h 266"/>
                <a:gd name="T44" fmla="*/ 34 w 166"/>
                <a:gd name="T45" fmla="*/ 194 h 266"/>
                <a:gd name="T46" fmla="*/ 84 w 166"/>
                <a:gd name="T47" fmla="*/ 148 h 266"/>
                <a:gd name="T48" fmla="*/ 134 w 166"/>
                <a:gd name="T49" fmla="*/ 226 h 266"/>
                <a:gd name="T50" fmla="*/ 112 w 166"/>
                <a:gd name="T51" fmla="*/ 220 h 266"/>
                <a:gd name="T52" fmla="*/ 136 w 166"/>
                <a:gd name="T53" fmla="*/ 258 h 266"/>
                <a:gd name="T54" fmla="*/ 166 w 166"/>
                <a:gd name="T55" fmla="*/ 266 h 266"/>
                <a:gd name="T56" fmla="*/ 166 w 166"/>
                <a:gd name="T57" fmla="*/ 220 h 266"/>
                <a:gd name="T58" fmla="*/ 144 w 166"/>
                <a:gd name="T59" fmla="*/ 182 h 266"/>
                <a:gd name="T60" fmla="*/ 144 w 166"/>
                <a:gd name="T61" fmla="*/ 214 h 266"/>
                <a:gd name="T62" fmla="*/ 96 w 166"/>
                <a:gd name="T63" fmla="*/ 138 h 266"/>
                <a:gd name="T64" fmla="*/ 146 w 166"/>
                <a:gd name="T65" fmla="*/ 92 h 266"/>
                <a:gd name="T66" fmla="*/ 146 w 166"/>
                <a:gd name="T67" fmla="*/ 122 h 266"/>
                <a:gd name="T68" fmla="*/ 166 w 166"/>
                <a:gd name="T69" fmla="*/ 98 h 2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6"/>
                <a:gd name="T106" fmla="*/ 0 h 266"/>
                <a:gd name="T107" fmla="*/ 166 w 166"/>
                <a:gd name="T108" fmla="*/ 266 h 2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6" h="266">
                  <a:moveTo>
                    <a:pt x="166" y="98"/>
                  </a:moveTo>
                  <a:lnTo>
                    <a:pt x="166" y="52"/>
                  </a:lnTo>
                  <a:lnTo>
                    <a:pt x="134" y="42"/>
                  </a:lnTo>
                  <a:lnTo>
                    <a:pt x="112" y="66"/>
                  </a:lnTo>
                  <a:lnTo>
                    <a:pt x="132" y="72"/>
                  </a:lnTo>
                  <a:lnTo>
                    <a:pt x="84" y="118"/>
                  </a:lnTo>
                  <a:lnTo>
                    <a:pt x="34" y="40"/>
                  </a:lnTo>
                  <a:lnTo>
                    <a:pt x="54" y="48"/>
                  </a:lnTo>
                  <a:lnTo>
                    <a:pt x="30" y="10"/>
                  </a:lnTo>
                  <a:lnTo>
                    <a:pt x="0" y="0"/>
                  </a:lnTo>
                  <a:lnTo>
                    <a:pt x="0" y="46"/>
                  </a:lnTo>
                  <a:lnTo>
                    <a:pt x="22" y="84"/>
                  </a:lnTo>
                  <a:lnTo>
                    <a:pt x="22" y="52"/>
                  </a:lnTo>
                  <a:lnTo>
                    <a:pt x="70" y="130"/>
                  </a:lnTo>
                  <a:lnTo>
                    <a:pt x="22" y="174"/>
                  </a:lnTo>
                  <a:lnTo>
                    <a:pt x="22" y="190"/>
                  </a:lnTo>
                  <a:lnTo>
                    <a:pt x="22" y="144"/>
                  </a:lnTo>
                  <a:lnTo>
                    <a:pt x="0" y="168"/>
                  </a:lnTo>
                  <a:lnTo>
                    <a:pt x="0" y="214"/>
                  </a:lnTo>
                  <a:lnTo>
                    <a:pt x="32" y="224"/>
                  </a:lnTo>
                  <a:lnTo>
                    <a:pt x="54" y="200"/>
                  </a:lnTo>
                  <a:lnTo>
                    <a:pt x="34" y="194"/>
                  </a:lnTo>
                  <a:lnTo>
                    <a:pt x="84" y="148"/>
                  </a:lnTo>
                  <a:lnTo>
                    <a:pt x="134" y="226"/>
                  </a:lnTo>
                  <a:lnTo>
                    <a:pt x="112" y="220"/>
                  </a:lnTo>
                  <a:lnTo>
                    <a:pt x="136" y="258"/>
                  </a:lnTo>
                  <a:lnTo>
                    <a:pt x="166" y="266"/>
                  </a:lnTo>
                  <a:lnTo>
                    <a:pt x="166" y="220"/>
                  </a:lnTo>
                  <a:lnTo>
                    <a:pt x="144" y="182"/>
                  </a:lnTo>
                  <a:lnTo>
                    <a:pt x="144" y="214"/>
                  </a:lnTo>
                  <a:lnTo>
                    <a:pt x="96" y="138"/>
                  </a:lnTo>
                  <a:lnTo>
                    <a:pt x="146" y="92"/>
                  </a:lnTo>
                  <a:lnTo>
                    <a:pt x="146" y="122"/>
                  </a:lnTo>
                  <a:lnTo>
                    <a:pt x="166" y="98"/>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sp>
          <p:nvSpPr>
            <p:cNvPr id="187" name="Freeform 52"/>
            <p:cNvSpPr/>
            <p:nvPr/>
          </p:nvSpPr>
          <p:spPr bwMode="auto">
            <a:xfrm>
              <a:off x="3761" y="791"/>
              <a:ext cx="360" cy="362"/>
            </a:xfrm>
            <a:custGeom>
              <a:avLst/>
              <a:gdLst>
                <a:gd name="T0" fmla="*/ 360 w 360"/>
                <a:gd name="T1" fmla="*/ 46 h 362"/>
                <a:gd name="T2" fmla="*/ 360 w 360"/>
                <a:gd name="T3" fmla="*/ 40 h 362"/>
                <a:gd name="T4" fmla="*/ 352 w 360"/>
                <a:gd name="T5" fmla="*/ 38 h 362"/>
                <a:gd name="T6" fmla="*/ 240 w 360"/>
                <a:gd name="T7" fmla="*/ 74 h 362"/>
                <a:gd name="T8" fmla="*/ 8 w 360"/>
                <a:gd name="T9" fmla="*/ 0 h 362"/>
                <a:gd name="T10" fmla="*/ 0 w 360"/>
                <a:gd name="T11" fmla="*/ 4 h 362"/>
                <a:gd name="T12" fmla="*/ 0 w 360"/>
                <a:gd name="T13" fmla="*/ 8 h 362"/>
                <a:gd name="T14" fmla="*/ 236 w 360"/>
                <a:gd name="T15" fmla="*/ 82 h 362"/>
                <a:gd name="T16" fmla="*/ 236 w 360"/>
                <a:gd name="T17" fmla="*/ 360 h 362"/>
                <a:gd name="T18" fmla="*/ 240 w 360"/>
                <a:gd name="T19" fmla="*/ 362 h 362"/>
                <a:gd name="T20" fmla="*/ 240 w 360"/>
                <a:gd name="T21" fmla="*/ 362 h 362"/>
                <a:gd name="T22" fmla="*/ 244 w 360"/>
                <a:gd name="T23" fmla="*/ 360 h 362"/>
                <a:gd name="T24" fmla="*/ 244 w 360"/>
                <a:gd name="T25" fmla="*/ 82 h 362"/>
                <a:gd name="T26" fmla="*/ 360 w 360"/>
                <a:gd name="T27" fmla="*/ 46 h 3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0"/>
                <a:gd name="T43" fmla="*/ 0 h 362"/>
                <a:gd name="T44" fmla="*/ 360 w 360"/>
                <a:gd name="T45" fmla="*/ 362 h 3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0" h="362">
                  <a:moveTo>
                    <a:pt x="360" y="46"/>
                  </a:moveTo>
                  <a:lnTo>
                    <a:pt x="360" y="40"/>
                  </a:lnTo>
                  <a:lnTo>
                    <a:pt x="352" y="38"/>
                  </a:lnTo>
                  <a:lnTo>
                    <a:pt x="240" y="74"/>
                  </a:lnTo>
                  <a:lnTo>
                    <a:pt x="8" y="0"/>
                  </a:lnTo>
                  <a:lnTo>
                    <a:pt x="0" y="4"/>
                  </a:lnTo>
                  <a:lnTo>
                    <a:pt x="0" y="8"/>
                  </a:lnTo>
                  <a:lnTo>
                    <a:pt x="236" y="82"/>
                  </a:lnTo>
                  <a:lnTo>
                    <a:pt x="236" y="360"/>
                  </a:lnTo>
                  <a:lnTo>
                    <a:pt x="240" y="362"/>
                  </a:lnTo>
                  <a:lnTo>
                    <a:pt x="244" y="360"/>
                  </a:lnTo>
                  <a:lnTo>
                    <a:pt x="244" y="82"/>
                  </a:lnTo>
                  <a:lnTo>
                    <a:pt x="360" y="46"/>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grpSp>
      <p:sp>
        <p:nvSpPr>
          <p:cNvPr id="188" name="椭圆 187"/>
          <p:cNvSpPr/>
          <p:nvPr/>
        </p:nvSpPr>
        <p:spPr>
          <a:xfrm>
            <a:off x="4126984" y="3601944"/>
            <a:ext cx="1941758" cy="215439"/>
          </a:xfrm>
          <a:prstGeom prst="ellipse">
            <a:avLst/>
          </a:prstGeom>
          <a:noFill/>
          <a:ln w="285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8" name="Group 226"/>
          <p:cNvGrpSpPr>
            <a:grpSpLocks noChangeAspect="1"/>
          </p:cNvGrpSpPr>
          <p:nvPr/>
        </p:nvGrpSpPr>
        <p:grpSpPr bwMode="auto">
          <a:xfrm>
            <a:off x="3935066" y="3552668"/>
            <a:ext cx="280088" cy="242068"/>
            <a:chOff x="3761" y="761"/>
            <a:chExt cx="360" cy="393"/>
          </a:xfrm>
        </p:grpSpPr>
        <p:sp>
          <p:nvSpPr>
            <p:cNvPr id="190" name="Rectangle 47"/>
            <p:cNvSpPr>
              <a:spLocks noChangeArrowheads="1"/>
            </p:cNvSpPr>
            <p:nvPr/>
          </p:nvSpPr>
          <p:spPr bwMode="auto">
            <a:xfrm>
              <a:off x="4001" y="1153"/>
              <a:ext cx="1" cy="1"/>
            </a:xfrm>
            <a:prstGeom prst="rect">
              <a:avLst/>
            </a:prstGeom>
            <a:solidFill>
              <a:srgbClr val="9F4167"/>
            </a:solidFill>
            <a:ln w="9525">
              <a:noFill/>
              <a:miter lim="800000"/>
            </a:ln>
          </p:spPr>
          <p:txBody>
            <a:bodyPr/>
            <a:lstStyle/>
            <a:p>
              <a:endParaRPr lang="en-US">
                <a:latin typeface="+mn-lt"/>
                <a:ea typeface="微软雅黑" panose="020B0503020204020204" pitchFamily="34" charset="-122"/>
              </a:endParaRPr>
            </a:p>
          </p:txBody>
        </p:sp>
        <p:sp>
          <p:nvSpPr>
            <p:cNvPr id="191" name="Freeform 48"/>
            <p:cNvSpPr/>
            <p:nvPr/>
          </p:nvSpPr>
          <p:spPr bwMode="auto">
            <a:xfrm>
              <a:off x="3769" y="761"/>
              <a:ext cx="344" cy="104"/>
            </a:xfrm>
            <a:custGeom>
              <a:avLst/>
              <a:gdLst>
                <a:gd name="T0" fmla="*/ 344 w 344"/>
                <a:gd name="T1" fmla="*/ 68 h 104"/>
                <a:gd name="T2" fmla="*/ 112 w 344"/>
                <a:gd name="T3" fmla="*/ 0 h 104"/>
                <a:gd name="T4" fmla="*/ 0 w 344"/>
                <a:gd name="T5" fmla="*/ 30 h 104"/>
                <a:gd name="T6" fmla="*/ 232 w 344"/>
                <a:gd name="T7" fmla="*/ 104 h 104"/>
                <a:gd name="T8" fmla="*/ 344 w 344"/>
                <a:gd name="T9" fmla="*/ 68 h 104"/>
                <a:gd name="T10" fmla="*/ 0 60000 65536"/>
                <a:gd name="T11" fmla="*/ 0 60000 65536"/>
                <a:gd name="T12" fmla="*/ 0 60000 65536"/>
                <a:gd name="T13" fmla="*/ 0 60000 65536"/>
                <a:gd name="T14" fmla="*/ 0 60000 65536"/>
                <a:gd name="T15" fmla="*/ 0 w 344"/>
                <a:gd name="T16" fmla="*/ 0 h 104"/>
                <a:gd name="T17" fmla="*/ 344 w 344"/>
                <a:gd name="T18" fmla="*/ 104 h 104"/>
              </a:gdLst>
              <a:ahLst/>
              <a:cxnLst>
                <a:cxn ang="T10">
                  <a:pos x="T0" y="T1"/>
                </a:cxn>
                <a:cxn ang="T11">
                  <a:pos x="T2" y="T3"/>
                </a:cxn>
                <a:cxn ang="T12">
                  <a:pos x="T4" y="T5"/>
                </a:cxn>
                <a:cxn ang="T13">
                  <a:pos x="T6" y="T7"/>
                </a:cxn>
                <a:cxn ang="T14">
                  <a:pos x="T8" y="T9"/>
                </a:cxn>
              </a:cxnLst>
              <a:rect l="T15" t="T16" r="T17" b="T18"/>
              <a:pathLst>
                <a:path w="344" h="104">
                  <a:moveTo>
                    <a:pt x="344" y="68"/>
                  </a:moveTo>
                  <a:lnTo>
                    <a:pt x="112" y="0"/>
                  </a:lnTo>
                  <a:lnTo>
                    <a:pt x="0" y="30"/>
                  </a:lnTo>
                  <a:lnTo>
                    <a:pt x="232" y="104"/>
                  </a:lnTo>
                  <a:lnTo>
                    <a:pt x="344" y="68"/>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192" name="Freeform 49"/>
            <p:cNvSpPr>
              <a:spLocks noEditPoints="1"/>
            </p:cNvSpPr>
            <p:nvPr/>
          </p:nvSpPr>
          <p:spPr bwMode="auto">
            <a:xfrm>
              <a:off x="3761" y="799"/>
              <a:ext cx="236" cy="352"/>
            </a:xfrm>
            <a:custGeom>
              <a:avLst/>
              <a:gdLst>
                <a:gd name="T0" fmla="*/ 0 w 236"/>
                <a:gd name="T1" fmla="*/ 0 h 352"/>
                <a:gd name="T2" fmla="*/ 0 w 236"/>
                <a:gd name="T3" fmla="*/ 278 h 352"/>
                <a:gd name="T4" fmla="*/ 236 w 236"/>
                <a:gd name="T5" fmla="*/ 352 h 352"/>
                <a:gd name="T6" fmla="*/ 236 w 236"/>
                <a:gd name="T7" fmla="*/ 74 h 352"/>
                <a:gd name="T8" fmla="*/ 0 w 236"/>
                <a:gd name="T9" fmla="*/ 0 h 352"/>
                <a:gd name="T10" fmla="*/ 126 w 236"/>
                <a:gd name="T11" fmla="*/ 180 h 352"/>
                <a:gd name="T12" fmla="*/ 174 w 236"/>
                <a:gd name="T13" fmla="*/ 256 h 352"/>
                <a:gd name="T14" fmla="*/ 174 w 236"/>
                <a:gd name="T15" fmla="*/ 224 h 352"/>
                <a:gd name="T16" fmla="*/ 196 w 236"/>
                <a:gd name="T17" fmla="*/ 262 h 352"/>
                <a:gd name="T18" fmla="*/ 196 w 236"/>
                <a:gd name="T19" fmla="*/ 308 h 352"/>
                <a:gd name="T20" fmla="*/ 166 w 236"/>
                <a:gd name="T21" fmla="*/ 300 h 352"/>
                <a:gd name="T22" fmla="*/ 142 w 236"/>
                <a:gd name="T23" fmla="*/ 262 h 352"/>
                <a:gd name="T24" fmla="*/ 164 w 236"/>
                <a:gd name="T25" fmla="*/ 268 h 352"/>
                <a:gd name="T26" fmla="*/ 114 w 236"/>
                <a:gd name="T27" fmla="*/ 190 h 352"/>
                <a:gd name="T28" fmla="*/ 64 w 236"/>
                <a:gd name="T29" fmla="*/ 236 h 352"/>
                <a:gd name="T30" fmla="*/ 84 w 236"/>
                <a:gd name="T31" fmla="*/ 242 h 352"/>
                <a:gd name="T32" fmla="*/ 62 w 236"/>
                <a:gd name="T33" fmla="*/ 266 h 352"/>
                <a:gd name="T34" fmla="*/ 30 w 236"/>
                <a:gd name="T35" fmla="*/ 256 h 352"/>
                <a:gd name="T36" fmla="*/ 30 w 236"/>
                <a:gd name="T37" fmla="*/ 210 h 352"/>
                <a:gd name="T38" fmla="*/ 52 w 236"/>
                <a:gd name="T39" fmla="*/ 186 h 352"/>
                <a:gd name="T40" fmla="*/ 52 w 236"/>
                <a:gd name="T41" fmla="*/ 232 h 352"/>
                <a:gd name="T42" fmla="*/ 52 w 236"/>
                <a:gd name="T43" fmla="*/ 232 h 352"/>
                <a:gd name="T44" fmla="*/ 52 w 236"/>
                <a:gd name="T45" fmla="*/ 216 h 352"/>
                <a:gd name="T46" fmla="*/ 100 w 236"/>
                <a:gd name="T47" fmla="*/ 172 h 352"/>
                <a:gd name="T48" fmla="*/ 52 w 236"/>
                <a:gd name="T49" fmla="*/ 94 h 352"/>
                <a:gd name="T50" fmla="*/ 52 w 236"/>
                <a:gd name="T51" fmla="*/ 126 h 352"/>
                <a:gd name="T52" fmla="*/ 30 w 236"/>
                <a:gd name="T53" fmla="*/ 88 h 352"/>
                <a:gd name="T54" fmla="*/ 30 w 236"/>
                <a:gd name="T55" fmla="*/ 42 h 352"/>
                <a:gd name="T56" fmla="*/ 60 w 236"/>
                <a:gd name="T57" fmla="*/ 52 h 352"/>
                <a:gd name="T58" fmla="*/ 84 w 236"/>
                <a:gd name="T59" fmla="*/ 90 h 352"/>
                <a:gd name="T60" fmla="*/ 64 w 236"/>
                <a:gd name="T61" fmla="*/ 82 h 352"/>
                <a:gd name="T62" fmla="*/ 114 w 236"/>
                <a:gd name="T63" fmla="*/ 160 h 352"/>
                <a:gd name="T64" fmla="*/ 162 w 236"/>
                <a:gd name="T65" fmla="*/ 114 h 352"/>
                <a:gd name="T66" fmla="*/ 142 w 236"/>
                <a:gd name="T67" fmla="*/ 108 h 352"/>
                <a:gd name="T68" fmla="*/ 164 w 236"/>
                <a:gd name="T69" fmla="*/ 84 h 352"/>
                <a:gd name="T70" fmla="*/ 196 w 236"/>
                <a:gd name="T71" fmla="*/ 94 h 352"/>
                <a:gd name="T72" fmla="*/ 196 w 236"/>
                <a:gd name="T73" fmla="*/ 140 h 352"/>
                <a:gd name="T74" fmla="*/ 176 w 236"/>
                <a:gd name="T75" fmla="*/ 164 h 352"/>
                <a:gd name="T76" fmla="*/ 176 w 236"/>
                <a:gd name="T77" fmla="*/ 134 h 352"/>
                <a:gd name="T78" fmla="*/ 126 w 236"/>
                <a:gd name="T79" fmla="*/ 180 h 3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6"/>
                <a:gd name="T121" fmla="*/ 0 h 352"/>
                <a:gd name="T122" fmla="*/ 236 w 236"/>
                <a:gd name="T123" fmla="*/ 352 h 3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6" h="352">
                  <a:moveTo>
                    <a:pt x="0" y="0"/>
                  </a:moveTo>
                  <a:lnTo>
                    <a:pt x="0" y="278"/>
                  </a:lnTo>
                  <a:lnTo>
                    <a:pt x="236" y="352"/>
                  </a:lnTo>
                  <a:lnTo>
                    <a:pt x="236" y="74"/>
                  </a:lnTo>
                  <a:lnTo>
                    <a:pt x="0" y="0"/>
                  </a:lnTo>
                  <a:close/>
                  <a:moveTo>
                    <a:pt x="126" y="180"/>
                  </a:moveTo>
                  <a:lnTo>
                    <a:pt x="174" y="256"/>
                  </a:lnTo>
                  <a:lnTo>
                    <a:pt x="174" y="224"/>
                  </a:lnTo>
                  <a:lnTo>
                    <a:pt x="196" y="262"/>
                  </a:lnTo>
                  <a:lnTo>
                    <a:pt x="196" y="308"/>
                  </a:lnTo>
                  <a:lnTo>
                    <a:pt x="166" y="300"/>
                  </a:lnTo>
                  <a:lnTo>
                    <a:pt x="142" y="262"/>
                  </a:lnTo>
                  <a:lnTo>
                    <a:pt x="164" y="268"/>
                  </a:lnTo>
                  <a:lnTo>
                    <a:pt x="114" y="190"/>
                  </a:lnTo>
                  <a:lnTo>
                    <a:pt x="64" y="236"/>
                  </a:lnTo>
                  <a:lnTo>
                    <a:pt x="84" y="242"/>
                  </a:lnTo>
                  <a:lnTo>
                    <a:pt x="62" y="266"/>
                  </a:lnTo>
                  <a:lnTo>
                    <a:pt x="30" y="256"/>
                  </a:lnTo>
                  <a:lnTo>
                    <a:pt x="30" y="210"/>
                  </a:lnTo>
                  <a:lnTo>
                    <a:pt x="52" y="186"/>
                  </a:lnTo>
                  <a:lnTo>
                    <a:pt x="52" y="232"/>
                  </a:lnTo>
                  <a:lnTo>
                    <a:pt x="52" y="216"/>
                  </a:lnTo>
                  <a:lnTo>
                    <a:pt x="100" y="172"/>
                  </a:lnTo>
                  <a:lnTo>
                    <a:pt x="52" y="94"/>
                  </a:lnTo>
                  <a:lnTo>
                    <a:pt x="52" y="126"/>
                  </a:lnTo>
                  <a:lnTo>
                    <a:pt x="30" y="88"/>
                  </a:lnTo>
                  <a:lnTo>
                    <a:pt x="30" y="42"/>
                  </a:lnTo>
                  <a:lnTo>
                    <a:pt x="60" y="52"/>
                  </a:lnTo>
                  <a:lnTo>
                    <a:pt x="84" y="90"/>
                  </a:lnTo>
                  <a:lnTo>
                    <a:pt x="64" y="82"/>
                  </a:lnTo>
                  <a:lnTo>
                    <a:pt x="114" y="160"/>
                  </a:lnTo>
                  <a:lnTo>
                    <a:pt x="162" y="114"/>
                  </a:lnTo>
                  <a:lnTo>
                    <a:pt x="142" y="108"/>
                  </a:lnTo>
                  <a:lnTo>
                    <a:pt x="164" y="84"/>
                  </a:lnTo>
                  <a:lnTo>
                    <a:pt x="196" y="94"/>
                  </a:lnTo>
                  <a:lnTo>
                    <a:pt x="196" y="140"/>
                  </a:lnTo>
                  <a:lnTo>
                    <a:pt x="176" y="164"/>
                  </a:lnTo>
                  <a:lnTo>
                    <a:pt x="176" y="134"/>
                  </a:lnTo>
                  <a:lnTo>
                    <a:pt x="126" y="18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193" name="Freeform 50"/>
            <p:cNvSpPr/>
            <p:nvPr/>
          </p:nvSpPr>
          <p:spPr bwMode="auto">
            <a:xfrm>
              <a:off x="4005" y="837"/>
              <a:ext cx="116" cy="314"/>
            </a:xfrm>
            <a:custGeom>
              <a:avLst/>
              <a:gdLst>
                <a:gd name="T0" fmla="*/ 116 w 116"/>
                <a:gd name="T1" fmla="*/ 0 h 314"/>
                <a:gd name="T2" fmla="*/ 0 w 116"/>
                <a:gd name="T3" fmla="*/ 36 h 314"/>
                <a:gd name="T4" fmla="*/ 0 w 116"/>
                <a:gd name="T5" fmla="*/ 314 h 314"/>
                <a:gd name="T6" fmla="*/ 116 w 116"/>
                <a:gd name="T7" fmla="*/ 278 h 314"/>
                <a:gd name="T8" fmla="*/ 116 w 116"/>
                <a:gd name="T9" fmla="*/ 0 h 314"/>
                <a:gd name="T10" fmla="*/ 0 60000 65536"/>
                <a:gd name="T11" fmla="*/ 0 60000 65536"/>
                <a:gd name="T12" fmla="*/ 0 60000 65536"/>
                <a:gd name="T13" fmla="*/ 0 60000 65536"/>
                <a:gd name="T14" fmla="*/ 0 60000 65536"/>
                <a:gd name="T15" fmla="*/ 0 w 116"/>
                <a:gd name="T16" fmla="*/ 0 h 314"/>
                <a:gd name="T17" fmla="*/ 116 w 116"/>
                <a:gd name="T18" fmla="*/ 314 h 314"/>
              </a:gdLst>
              <a:ahLst/>
              <a:cxnLst>
                <a:cxn ang="T10">
                  <a:pos x="T0" y="T1"/>
                </a:cxn>
                <a:cxn ang="T11">
                  <a:pos x="T2" y="T3"/>
                </a:cxn>
                <a:cxn ang="T12">
                  <a:pos x="T4" y="T5"/>
                </a:cxn>
                <a:cxn ang="T13">
                  <a:pos x="T6" y="T7"/>
                </a:cxn>
                <a:cxn ang="T14">
                  <a:pos x="T8" y="T9"/>
                </a:cxn>
              </a:cxnLst>
              <a:rect l="T15" t="T16" r="T17" b="T18"/>
              <a:pathLst>
                <a:path w="116" h="314">
                  <a:moveTo>
                    <a:pt x="116" y="0"/>
                  </a:moveTo>
                  <a:lnTo>
                    <a:pt x="0" y="36"/>
                  </a:lnTo>
                  <a:lnTo>
                    <a:pt x="0" y="314"/>
                  </a:lnTo>
                  <a:lnTo>
                    <a:pt x="116" y="278"/>
                  </a:lnTo>
                  <a:lnTo>
                    <a:pt x="116" y="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194" name="Freeform 51"/>
            <p:cNvSpPr/>
            <p:nvPr/>
          </p:nvSpPr>
          <p:spPr bwMode="auto">
            <a:xfrm>
              <a:off x="3791" y="841"/>
              <a:ext cx="166" cy="266"/>
            </a:xfrm>
            <a:custGeom>
              <a:avLst/>
              <a:gdLst>
                <a:gd name="T0" fmla="*/ 166 w 166"/>
                <a:gd name="T1" fmla="*/ 98 h 266"/>
                <a:gd name="T2" fmla="*/ 166 w 166"/>
                <a:gd name="T3" fmla="*/ 52 h 266"/>
                <a:gd name="T4" fmla="*/ 134 w 166"/>
                <a:gd name="T5" fmla="*/ 42 h 266"/>
                <a:gd name="T6" fmla="*/ 112 w 166"/>
                <a:gd name="T7" fmla="*/ 66 h 266"/>
                <a:gd name="T8" fmla="*/ 132 w 166"/>
                <a:gd name="T9" fmla="*/ 72 h 266"/>
                <a:gd name="T10" fmla="*/ 84 w 166"/>
                <a:gd name="T11" fmla="*/ 118 h 266"/>
                <a:gd name="T12" fmla="*/ 34 w 166"/>
                <a:gd name="T13" fmla="*/ 40 h 266"/>
                <a:gd name="T14" fmla="*/ 54 w 166"/>
                <a:gd name="T15" fmla="*/ 48 h 266"/>
                <a:gd name="T16" fmla="*/ 30 w 166"/>
                <a:gd name="T17" fmla="*/ 10 h 266"/>
                <a:gd name="T18" fmla="*/ 0 w 166"/>
                <a:gd name="T19" fmla="*/ 0 h 266"/>
                <a:gd name="T20" fmla="*/ 0 w 166"/>
                <a:gd name="T21" fmla="*/ 46 h 266"/>
                <a:gd name="T22" fmla="*/ 22 w 166"/>
                <a:gd name="T23" fmla="*/ 84 h 266"/>
                <a:gd name="T24" fmla="*/ 22 w 166"/>
                <a:gd name="T25" fmla="*/ 52 h 266"/>
                <a:gd name="T26" fmla="*/ 70 w 166"/>
                <a:gd name="T27" fmla="*/ 130 h 266"/>
                <a:gd name="T28" fmla="*/ 22 w 166"/>
                <a:gd name="T29" fmla="*/ 174 h 266"/>
                <a:gd name="T30" fmla="*/ 22 w 166"/>
                <a:gd name="T31" fmla="*/ 190 h 266"/>
                <a:gd name="T32" fmla="*/ 22 w 166"/>
                <a:gd name="T33" fmla="*/ 190 h 266"/>
                <a:gd name="T34" fmla="*/ 22 w 166"/>
                <a:gd name="T35" fmla="*/ 144 h 266"/>
                <a:gd name="T36" fmla="*/ 0 w 166"/>
                <a:gd name="T37" fmla="*/ 168 h 266"/>
                <a:gd name="T38" fmla="*/ 0 w 166"/>
                <a:gd name="T39" fmla="*/ 214 h 266"/>
                <a:gd name="T40" fmla="*/ 32 w 166"/>
                <a:gd name="T41" fmla="*/ 224 h 266"/>
                <a:gd name="T42" fmla="*/ 54 w 166"/>
                <a:gd name="T43" fmla="*/ 200 h 266"/>
                <a:gd name="T44" fmla="*/ 34 w 166"/>
                <a:gd name="T45" fmla="*/ 194 h 266"/>
                <a:gd name="T46" fmla="*/ 84 w 166"/>
                <a:gd name="T47" fmla="*/ 148 h 266"/>
                <a:gd name="T48" fmla="*/ 134 w 166"/>
                <a:gd name="T49" fmla="*/ 226 h 266"/>
                <a:gd name="T50" fmla="*/ 112 w 166"/>
                <a:gd name="T51" fmla="*/ 220 h 266"/>
                <a:gd name="T52" fmla="*/ 136 w 166"/>
                <a:gd name="T53" fmla="*/ 258 h 266"/>
                <a:gd name="T54" fmla="*/ 166 w 166"/>
                <a:gd name="T55" fmla="*/ 266 h 266"/>
                <a:gd name="T56" fmla="*/ 166 w 166"/>
                <a:gd name="T57" fmla="*/ 220 h 266"/>
                <a:gd name="T58" fmla="*/ 144 w 166"/>
                <a:gd name="T59" fmla="*/ 182 h 266"/>
                <a:gd name="T60" fmla="*/ 144 w 166"/>
                <a:gd name="T61" fmla="*/ 214 h 266"/>
                <a:gd name="T62" fmla="*/ 96 w 166"/>
                <a:gd name="T63" fmla="*/ 138 h 266"/>
                <a:gd name="T64" fmla="*/ 146 w 166"/>
                <a:gd name="T65" fmla="*/ 92 h 266"/>
                <a:gd name="T66" fmla="*/ 146 w 166"/>
                <a:gd name="T67" fmla="*/ 122 h 266"/>
                <a:gd name="T68" fmla="*/ 166 w 166"/>
                <a:gd name="T69" fmla="*/ 98 h 2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6"/>
                <a:gd name="T106" fmla="*/ 0 h 266"/>
                <a:gd name="T107" fmla="*/ 166 w 166"/>
                <a:gd name="T108" fmla="*/ 266 h 2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6" h="266">
                  <a:moveTo>
                    <a:pt x="166" y="98"/>
                  </a:moveTo>
                  <a:lnTo>
                    <a:pt x="166" y="52"/>
                  </a:lnTo>
                  <a:lnTo>
                    <a:pt x="134" y="42"/>
                  </a:lnTo>
                  <a:lnTo>
                    <a:pt x="112" y="66"/>
                  </a:lnTo>
                  <a:lnTo>
                    <a:pt x="132" y="72"/>
                  </a:lnTo>
                  <a:lnTo>
                    <a:pt x="84" y="118"/>
                  </a:lnTo>
                  <a:lnTo>
                    <a:pt x="34" y="40"/>
                  </a:lnTo>
                  <a:lnTo>
                    <a:pt x="54" y="48"/>
                  </a:lnTo>
                  <a:lnTo>
                    <a:pt x="30" y="10"/>
                  </a:lnTo>
                  <a:lnTo>
                    <a:pt x="0" y="0"/>
                  </a:lnTo>
                  <a:lnTo>
                    <a:pt x="0" y="46"/>
                  </a:lnTo>
                  <a:lnTo>
                    <a:pt x="22" y="84"/>
                  </a:lnTo>
                  <a:lnTo>
                    <a:pt x="22" y="52"/>
                  </a:lnTo>
                  <a:lnTo>
                    <a:pt x="70" y="130"/>
                  </a:lnTo>
                  <a:lnTo>
                    <a:pt x="22" y="174"/>
                  </a:lnTo>
                  <a:lnTo>
                    <a:pt x="22" y="190"/>
                  </a:lnTo>
                  <a:lnTo>
                    <a:pt x="22" y="144"/>
                  </a:lnTo>
                  <a:lnTo>
                    <a:pt x="0" y="168"/>
                  </a:lnTo>
                  <a:lnTo>
                    <a:pt x="0" y="214"/>
                  </a:lnTo>
                  <a:lnTo>
                    <a:pt x="32" y="224"/>
                  </a:lnTo>
                  <a:lnTo>
                    <a:pt x="54" y="200"/>
                  </a:lnTo>
                  <a:lnTo>
                    <a:pt x="34" y="194"/>
                  </a:lnTo>
                  <a:lnTo>
                    <a:pt x="84" y="148"/>
                  </a:lnTo>
                  <a:lnTo>
                    <a:pt x="134" y="226"/>
                  </a:lnTo>
                  <a:lnTo>
                    <a:pt x="112" y="220"/>
                  </a:lnTo>
                  <a:lnTo>
                    <a:pt x="136" y="258"/>
                  </a:lnTo>
                  <a:lnTo>
                    <a:pt x="166" y="266"/>
                  </a:lnTo>
                  <a:lnTo>
                    <a:pt x="166" y="220"/>
                  </a:lnTo>
                  <a:lnTo>
                    <a:pt x="144" y="182"/>
                  </a:lnTo>
                  <a:lnTo>
                    <a:pt x="144" y="214"/>
                  </a:lnTo>
                  <a:lnTo>
                    <a:pt x="96" y="138"/>
                  </a:lnTo>
                  <a:lnTo>
                    <a:pt x="146" y="92"/>
                  </a:lnTo>
                  <a:lnTo>
                    <a:pt x="146" y="122"/>
                  </a:lnTo>
                  <a:lnTo>
                    <a:pt x="166" y="98"/>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sp>
          <p:nvSpPr>
            <p:cNvPr id="195" name="Freeform 52"/>
            <p:cNvSpPr/>
            <p:nvPr/>
          </p:nvSpPr>
          <p:spPr bwMode="auto">
            <a:xfrm>
              <a:off x="3761" y="791"/>
              <a:ext cx="360" cy="362"/>
            </a:xfrm>
            <a:custGeom>
              <a:avLst/>
              <a:gdLst>
                <a:gd name="T0" fmla="*/ 360 w 360"/>
                <a:gd name="T1" fmla="*/ 46 h 362"/>
                <a:gd name="T2" fmla="*/ 360 w 360"/>
                <a:gd name="T3" fmla="*/ 40 h 362"/>
                <a:gd name="T4" fmla="*/ 352 w 360"/>
                <a:gd name="T5" fmla="*/ 38 h 362"/>
                <a:gd name="T6" fmla="*/ 240 w 360"/>
                <a:gd name="T7" fmla="*/ 74 h 362"/>
                <a:gd name="T8" fmla="*/ 8 w 360"/>
                <a:gd name="T9" fmla="*/ 0 h 362"/>
                <a:gd name="T10" fmla="*/ 0 w 360"/>
                <a:gd name="T11" fmla="*/ 4 h 362"/>
                <a:gd name="T12" fmla="*/ 0 w 360"/>
                <a:gd name="T13" fmla="*/ 8 h 362"/>
                <a:gd name="T14" fmla="*/ 236 w 360"/>
                <a:gd name="T15" fmla="*/ 82 h 362"/>
                <a:gd name="T16" fmla="*/ 236 w 360"/>
                <a:gd name="T17" fmla="*/ 360 h 362"/>
                <a:gd name="T18" fmla="*/ 240 w 360"/>
                <a:gd name="T19" fmla="*/ 362 h 362"/>
                <a:gd name="T20" fmla="*/ 240 w 360"/>
                <a:gd name="T21" fmla="*/ 362 h 362"/>
                <a:gd name="T22" fmla="*/ 244 w 360"/>
                <a:gd name="T23" fmla="*/ 360 h 362"/>
                <a:gd name="T24" fmla="*/ 244 w 360"/>
                <a:gd name="T25" fmla="*/ 82 h 362"/>
                <a:gd name="T26" fmla="*/ 360 w 360"/>
                <a:gd name="T27" fmla="*/ 46 h 3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0"/>
                <a:gd name="T43" fmla="*/ 0 h 362"/>
                <a:gd name="T44" fmla="*/ 360 w 360"/>
                <a:gd name="T45" fmla="*/ 362 h 3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0" h="362">
                  <a:moveTo>
                    <a:pt x="360" y="46"/>
                  </a:moveTo>
                  <a:lnTo>
                    <a:pt x="360" y="40"/>
                  </a:lnTo>
                  <a:lnTo>
                    <a:pt x="352" y="38"/>
                  </a:lnTo>
                  <a:lnTo>
                    <a:pt x="240" y="74"/>
                  </a:lnTo>
                  <a:lnTo>
                    <a:pt x="8" y="0"/>
                  </a:lnTo>
                  <a:lnTo>
                    <a:pt x="0" y="4"/>
                  </a:lnTo>
                  <a:lnTo>
                    <a:pt x="0" y="8"/>
                  </a:lnTo>
                  <a:lnTo>
                    <a:pt x="236" y="82"/>
                  </a:lnTo>
                  <a:lnTo>
                    <a:pt x="236" y="360"/>
                  </a:lnTo>
                  <a:lnTo>
                    <a:pt x="240" y="362"/>
                  </a:lnTo>
                  <a:lnTo>
                    <a:pt x="244" y="360"/>
                  </a:lnTo>
                  <a:lnTo>
                    <a:pt x="244" y="82"/>
                  </a:lnTo>
                  <a:lnTo>
                    <a:pt x="360" y="46"/>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grpSp>
      <p:sp>
        <p:nvSpPr>
          <p:cNvPr id="196" name="椭圆 195"/>
          <p:cNvSpPr/>
          <p:nvPr/>
        </p:nvSpPr>
        <p:spPr>
          <a:xfrm>
            <a:off x="6988181" y="3626381"/>
            <a:ext cx="1941758" cy="215439"/>
          </a:xfrm>
          <a:prstGeom prst="ellipse">
            <a:avLst/>
          </a:prstGeom>
          <a:noFill/>
          <a:ln w="285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9" name="Group 226"/>
          <p:cNvGrpSpPr>
            <a:grpSpLocks noChangeAspect="1"/>
          </p:cNvGrpSpPr>
          <p:nvPr/>
        </p:nvGrpSpPr>
        <p:grpSpPr bwMode="auto">
          <a:xfrm>
            <a:off x="8797706" y="3609444"/>
            <a:ext cx="280088" cy="242068"/>
            <a:chOff x="3761" y="761"/>
            <a:chExt cx="360" cy="393"/>
          </a:xfrm>
        </p:grpSpPr>
        <p:sp>
          <p:nvSpPr>
            <p:cNvPr id="198" name="Rectangle 47"/>
            <p:cNvSpPr>
              <a:spLocks noChangeArrowheads="1"/>
            </p:cNvSpPr>
            <p:nvPr/>
          </p:nvSpPr>
          <p:spPr bwMode="auto">
            <a:xfrm>
              <a:off x="4001" y="1153"/>
              <a:ext cx="1" cy="1"/>
            </a:xfrm>
            <a:prstGeom prst="rect">
              <a:avLst/>
            </a:prstGeom>
            <a:solidFill>
              <a:srgbClr val="9F4167"/>
            </a:solidFill>
            <a:ln w="9525">
              <a:noFill/>
              <a:miter lim="800000"/>
            </a:ln>
          </p:spPr>
          <p:txBody>
            <a:bodyPr/>
            <a:lstStyle/>
            <a:p>
              <a:endParaRPr lang="en-US">
                <a:latin typeface="+mn-lt"/>
                <a:ea typeface="微软雅黑" panose="020B0503020204020204" pitchFamily="34" charset="-122"/>
              </a:endParaRPr>
            </a:p>
          </p:txBody>
        </p:sp>
        <p:sp>
          <p:nvSpPr>
            <p:cNvPr id="199" name="Freeform 48"/>
            <p:cNvSpPr/>
            <p:nvPr/>
          </p:nvSpPr>
          <p:spPr bwMode="auto">
            <a:xfrm>
              <a:off x="3769" y="761"/>
              <a:ext cx="344" cy="104"/>
            </a:xfrm>
            <a:custGeom>
              <a:avLst/>
              <a:gdLst>
                <a:gd name="T0" fmla="*/ 344 w 344"/>
                <a:gd name="T1" fmla="*/ 68 h 104"/>
                <a:gd name="T2" fmla="*/ 112 w 344"/>
                <a:gd name="T3" fmla="*/ 0 h 104"/>
                <a:gd name="T4" fmla="*/ 0 w 344"/>
                <a:gd name="T5" fmla="*/ 30 h 104"/>
                <a:gd name="T6" fmla="*/ 232 w 344"/>
                <a:gd name="T7" fmla="*/ 104 h 104"/>
                <a:gd name="T8" fmla="*/ 344 w 344"/>
                <a:gd name="T9" fmla="*/ 68 h 104"/>
                <a:gd name="T10" fmla="*/ 0 60000 65536"/>
                <a:gd name="T11" fmla="*/ 0 60000 65536"/>
                <a:gd name="T12" fmla="*/ 0 60000 65536"/>
                <a:gd name="T13" fmla="*/ 0 60000 65536"/>
                <a:gd name="T14" fmla="*/ 0 60000 65536"/>
                <a:gd name="T15" fmla="*/ 0 w 344"/>
                <a:gd name="T16" fmla="*/ 0 h 104"/>
                <a:gd name="T17" fmla="*/ 344 w 344"/>
                <a:gd name="T18" fmla="*/ 104 h 104"/>
              </a:gdLst>
              <a:ahLst/>
              <a:cxnLst>
                <a:cxn ang="T10">
                  <a:pos x="T0" y="T1"/>
                </a:cxn>
                <a:cxn ang="T11">
                  <a:pos x="T2" y="T3"/>
                </a:cxn>
                <a:cxn ang="T12">
                  <a:pos x="T4" y="T5"/>
                </a:cxn>
                <a:cxn ang="T13">
                  <a:pos x="T6" y="T7"/>
                </a:cxn>
                <a:cxn ang="T14">
                  <a:pos x="T8" y="T9"/>
                </a:cxn>
              </a:cxnLst>
              <a:rect l="T15" t="T16" r="T17" b="T18"/>
              <a:pathLst>
                <a:path w="344" h="104">
                  <a:moveTo>
                    <a:pt x="344" y="68"/>
                  </a:moveTo>
                  <a:lnTo>
                    <a:pt x="112" y="0"/>
                  </a:lnTo>
                  <a:lnTo>
                    <a:pt x="0" y="30"/>
                  </a:lnTo>
                  <a:lnTo>
                    <a:pt x="232" y="104"/>
                  </a:lnTo>
                  <a:lnTo>
                    <a:pt x="344" y="68"/>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200" name="Freeform 49"/>
            <p:cNvSpPr>
              <a:spLocks noEditPoints="1"/>
            </p:cNvSpPr>
            <p:nvPr/>
          </p:nvSpPr>
          <p:spPr bwMode="auto">
            <a:xfrm>
              <a:off x="3761" y="799"/>
              <a:ext cx="236" cy="352"/>
            </a:xfrm>
            <a:custGeom>
              <a:avLst/>
              <a:gdLst>
                <a:gd name="T0" fmla="*/ 0 w 236"/>
                <a:gd name="T1" fmla="*/ 0 h 352"/>
                <a:gd name="T2" fmla="*/ 0 w 236"/>
                <a:gd name="T3" fmla="*/ 278 h 352"/>
                <a:gd name="T4" fmla="*/ 236 w 236"/>
                <a:gd name="T5" fmla="*/ 352 h 352"/>
                <a:gd name="T6" fmla="*/ 236 w 236"/>
                <a:gd name="T7" fmla="*/ 74 h 352"/>
                <a:gd name="T8" fmla="*/ 0 w 236"/>
                <a:gd name="T9" fmla="*/ 0 h 352"/>
                <a:gd name="T10" fmla="*/ 126 w 236"/>
                <a:gd name="T11" fmla="*/ 180 h 352"/>
                <a:gd name="T12" fmla="*/ 174 w 236"/>
                <a:gd name="T13" fmla="*/ 256 h 352"/>
                <a:gd name="T14" fmla="*/ 174 w 236"/>
                <a:gd name="T15" fmla="*/ 224 h 352"/>
                <a:gd name="T16" fmla="*/ 196 w 236"/>
                <a:gd name="T17" fmla="*/ 262 h 352"/>
                <a:gd name="T18" fmla="*/ 196 w 236"/>
                <a:gd name="T19" fmla="*/ 308 h 352"/>
                <a:gd name="T20" fmla="*/ 166 w 236"/>
                <a:gd name="T21" fmla="*/ 300 h 352"/>
                <a:gd name="T22" fmla="*/ 142 w 236"/>
                <a:gd name="T23" fmla="*/ 262 h 352"/>
                <a:gd name="T24" fmla="*/ 164 w 236"/>
                <a:gd name="T25" fmla="*/ 268 h 352"/>
                <a:gd name="T26" fmla="*/ 114 w 236"/>
                <a:gd name="T27" fmla="*/ 190 h 352"/>
                <a:gd name="T28" fmla="*/ 64 w 236"/>
                <a:gd name="T29" fmla="*/ 236 h 352"/>
                <a:gd name="T30" fmla="*/ 84 w 236"/>
                <a:gd name="T31" fmla="*/ 242 h 352"/>
                <a:gd name="T32" fmla="*/ 62 w 236"/>
                <a:gd name="T33" fmla="*/ 266 h 352"/>
                <a:gd name="T34" fmla="*/ 30 w 236"/>
                <a:gd name="T35" fmla="*/ 256 h 352"/>
                <a:gd name="T36" fmla="*/ 30 w 236"/>
                <a:gd name="T37" fmla="*/ 210 h 352"/>
                <a:gd name="T38" fmla="*/ 52 w 236"/>
                <a:gd name="T39" fmla="*/ 186 h 352"/>
                <a:gd name="T40" fmla="*/ 52 w 236"/>
                <a:gd name="T41" fmla="*/ 232 h 352"/>
                <a:gd name="T42" fmla="*/ 52 w 236"/>
                <a:gd name="T43" fmla="*/ 232 h 352"/>
                <a:gd name="T44" fmla="*/ 52 w 236"/>
                <a:gd name="T45" fmla="*/ 216 h 352"/>
                <a:gd name="T46" fmla="*/ 100 w 236"/>
                <a:gd name="T47" fmla="*/ 172 h 352"/>
                <a:gd name="T48" fmla="*/ 52 w 236"/>
                <a:gd name="T49" fmla="*/ 94 h 352"/>
                <a:gd name="T50" fmla="*/ 52 w 236"/>
                <a:gd name="T51" fmla="*/ 126 h 352"/>
                <a:gd name="T52" fmla="*/ 30 w 236"/>
                <a:gd name="T53" fmla="*/ 88 h 352"/>
                <a:gd name="T54" fmla="*/ 30 w 236"/>
                <a:gd name="T55" fmla="*/ 42 h 352"/>
                <a:gd name="T56" fmla="*/ 60 w 236"/>
                <a:gd name="T57" fmla="*/ 52 h 352"/>
                <a:gd name="T58" fmla="*/ 84 w 236"/>
                <a:gd name="T59" fmla="*/ 90 h 352"/>
                <a:gd name="T60" fmla="*/ 64 w 236"/>
                <a:gd name="T61" fmla="*/ 82 h 352"/>
                <a:gd name="T62" fmla="*/ 114 w 236"/>
                <a:gd name="T63" fmla="*/ 160 h 352"/>
                <a:gd name="T64" fmla="*/ 162 w 236"/>
                <a:gd name="T65" fmla="*/ 114 h 352"/>
                <a:gd name="T66" fmla="*/ 142 w 236"/>
                <a:gd name="T67" fmla="*/ 108 h 352"/>
                <a:gd name="T68" fmla="*/ 164 w 236"/>
                <a:gd name="T69" fmla="*/ 84 h 352"/>
                <a:gd name="T70" fmla="*/ 196 w 236"/>
                <a:gd name="T71" fmla="*/ 94 h 352"/>
                <a:gd name="T72" fmla="*/ 196 w 236"/>
                <a:gd name="T73" fmla="*/ 140 h 352"/>
                <a:gd name="T74" fmla="*/ 176 w 236"/>
                <a:gd name="T75" fmla="*/ 164 h 352"/>
                <a:gd name="T76" fmla="*/ 176 w 236"/>
                <a:gd name="T77" fmla="*/ 134 h 352"/>
                <a:gd name="T78" fmla="*/ 126 w 236"/>
                <a:gd name="T79" fmla="*/ 180 h 3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6"/>
                <a:gd name="T121" fmla="*/ 0 h 352"/>
                <a:gd name="T122" fmla="*/ 236 w 236"/>
                <a:gd name="T123" fmla="*/ 352 h 3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6" h="352">
                  <a:moveTo>
                    <a:pt x="0" y="0"/>
                  </a:moveTo>
                  <a:lnTo>
                    <a:pt x="0" y="278"/>
                  </a:lnTo>
                  <a:lnTo>
                    <a:pt x="236" y="352"/>
                  </a:lnTo>
                  <a:lnTo>
                    <a:pt x="236" y="74"/>
                  </a:lnTo>
                  <a:lnTo>
                    <a:pt x="0" y="0"/>
                  </a:lnTo>
                  <a:close/>
                  <a:moveTo>
                    <a:pt x="126" y="180"/>
                  </a:moveTo>
                  <a:lnTo>
                    <a:pt x="174" y="256"/>
                  </a:lnTo>
                  <a:lnTo>
                    <a:pt x="174" y="224"/>
                  </a:lnTo>
                  <a:lnTo>
                    <a:pt x="196" y="262"/>
                  </a:lnTo>
                  <a:lnTo>
                    <a:pt x="196" y="308"/>
                  </a:lnTo>
                  <a:lnTo>
                    <a:pt x="166" y="300"/>
                  </a:lnTo>
                  <a:lnTo>
                    <a:pt x="142" y="262"/>
                  </a:lnTo>
                  <a:lnTo>
                    <a:pt x="164" y="268"/>
                  </a:lnTo>
                  <a:lnTo>
                    <a:pt x="114" y="190"/>
                  </a:lnTo>
                  <a:lnTo>
                    <a:pt x="64" y="236"/>
                  </a:lnTo>
                  <a:lnTo>
                    <a:pt x="84" y="242"/>
                  </a:lnTo>
                  <a:lnTo>
                    <a:pt x="62" y="266"/>
                  </a:lnTo>
                  <a:lnTo>
                    <a:pt x="30" y="256"/>
                  </a:lnTo>
                  <a:lnTo>
                    <a:pt x="30" y="210"/>
                  </a:lnTo>
                  <a:lnTo>
                    <a:pt x="52" y="186"/>
                  </a:lnTo>
                  <a:lnTo>
                    <a:pt x="52" y="232"/>
                  </a:lnTo>
                  <a:lnTo>
                    <a:pt x="52" y="216"/>
                  </a:lnTo>
                  <a:lnTo>
                    <a:pt x="100" y="172"/>
                  </a:lnTo>
                  <a:lnTo>
                    <a:pt x="52" y="94"/>
                  </a:lnTo>
                  <a:lnTo>
                    <a:pt x="52" y="126"/>
                  </a:lnTo>
                  <a:lnTo>
                    <a:pt x="30" y="88"/>
                  </a:lnTo>
                  <a:lnTo>
                    <a:pt x="30" y="42"/>
                  </a:lnTo>
                  <a:lnTo>
                    <a:pt x="60" y="52"/>
                  </a:lnTo>
                  <a:lnTo>
                    <a:pt x="84" y="90"/>
                  </a:lnTo>
                  <a:lnTo>
                    <a:pt x="64" y="82"/>
                  </a:lnTo>
                  <a:lnTo>
                    <a:pt x="114" y="160"/>
                  </a:lnTo>
                  <a:lnTo>
                    <a:pt x="162" y="114"/>
                  </a:lnTo>
                  <a:lnTo>
                    <a:pt x="142" y="108"/>
                  </a:lnTo>
                  <a:lnTo>
                    <a:pt x="164" y="84"/>
                  </a:lnTo>
                  <a:lnTo>
                    <a:pt x="196" y="94"/>
                  </a:lnTo>
                  <a:lnTo>
                    <a:pt x="196" y="140"/>
                  </a:lnTo>
                  <a:lnTo>
                    <a:pt x="176" y="164"/>
                  </a:lnTo>
                  <a:lnTo>
                    <a:pt x="176" y="134"/>
                  </a:lnTo>
                  <a:lnTo>
                    <a:pt x="126" y="18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201" name="Freeform 50"/>
            <p:cNvSpPr/>
            <p:nvPr/>
          </p:nvSpPr>
          <p:spPr bwMode="auto">
            <a:xfrm>
              <a:off x="4005" y="837"/>
              <a:ext cx="116" cy="314"/>
            </a:xfrm>
            <a:custGeom>
              <a:avLst/>
              <a:gdLst>
                <a:gd name="T0" fmla="*/ 116 w 116"/>
                <a:gd name="T1" fmla="*/ 0 h 314"/>
                <a:gd name="T2" fmla="*/ 0 w 116"/>
                <a:gd name="T3" fmla="*/ 36 h 314"/>
                <a:gd name="T4" fmla="*/ 0 w 116"/>
                <a:gd name="T5" fmla="*/ 314 h 314"/>
                <a:gd name="T6" fmla="*/ 116 w 116"/>
                <a:gd name="T7" fmla="*/ 278 h 314"/>
                <a:gd name="T8" fmla="*/ 116 w 116"/>
                <a:gd name="T9" fmla="*/ 0 h 314"/>
                <a:gd name="T10" fmla="*/ 0 60000 65536"/>
                <a:gd name="T11" fmla="*/ 0 60000 65536"/>
                <a:gd name="T12" fmla="*/ 0 60000 65536"/>
                <a:gd name="T13" fmla="*/ 0 60000 65536"/>
                <a:gd name="T14" fmla="*/ 0 60000 65536"/>
                <a:gd name="T15" fmla="*/ 0 w 116"/>
                <a:gd name="T16" fmla="*/ 0 h 314"/>
                <a:gd name="T17" fmla="*/ 116 w 116"/>
                <a:gd name="T18" fmla="*/ 314 h 314"/>
              </a:gdLst>
              <a:ahLst/>
              <a:cxnLst>
                <a:cxn ang="T10">
                  <a:pos x="T0" y="T1"/>
                </a:cxn>
                <a:cxn ang="T11">
                  <a:pos x="T2" y="T3"/>
                </a:cxn>
                <a:cxn ang="T12">
                  <a:pos x="T4" y="T5"/>
                </a:cxn>
                <a:cxn ang="T13">
                  <a:pos x="T6" y="T7"/>
                </a:cxn>
                <a:cxn ang="T14">
                  <a:pos x="T8" y="T9"/>
                </a:cxn>
              </a:cxnLst>
              <a:rect l="T15" t="T16" r="T17" b="T18"/>
              <a:pathLst>
                <a:path w="116" h="314">
                  <a:moveTo>
                    <a:pt x="116" y="0"/>
                  </a:moveTo>
                  <a:lnTo>
                    <a:pt x="0" y="36"/>
                  </a:lnTo>
                  <a:lnTo>
                    <a:pt x="0" y="314"/>
                  </a:lnTo>
                  <a:lnTo>
                    <a:pt x="116" y="278"/>
                  </a:lnTo>
                  <a:lnTo>
                    <a:pt x="116" y="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202" name="Freeform 51"/>
            <p:cNvSpPr/>
            <p:nvPr/>
          </p:nvSpPr>
          <p:spPr bwMode="auto">
            <a:xfrm>
              <a:off x="3791" y="841"/>
              <a:ext cx="166" cy="266"/>
            </a:xfrm>
            <a:custGeom>
              <a:avLst/>
              <a:gdLst>
                <a:gd name="T0" fmla="*/ 166 w 166"/>
                <a:gd name="T1" fmla="*/ 98 h 266"/>
                <a:gd name="T2" fmla="*/ 166 w 166"/>
                <a:gd name="T3" fmla="*/ 52 h 266"/>
                <a:gd name="T4" fmla="*/ 134 w 166"/>
                <a:gd name="T5" fmla="*/ 42 h 266"/>
                <a:gd name="T6" fmla="*/ 112 w 166"/>
                <a:gd name="T7" fmla="*/ 66 h 266"/>
                <a:gd name="T8" fmla="*/ 132 w 166"/>
                <a:gd name="T9" fmla="*/ 72 h 266"/>
                <a:gd name="T10" fmla="*/ 84 w 166"/>
                <a:gd name="T11" fmla="*/ 118 h 266"/>
                <a:gd name="T12" fmla="*/ 34 w 166"/>
                <a:gd name="T13" fmla="*/ 40 h 266"/>
                <a:gd name="T14" fmla="*/ 54 w 166"/>
                <a:gd name="T15" fmla="*/ 48 h 266"/>
                <a:gd name="T16" fmla="*/ 30 w 166"/>
                <a:gd name="T17" fmla="*/ 10 h 266"/>
                <a:gd name="T18" fmla="*/ 0 w 166"/>
                <a:gd name="T19" fmla="*/ 0 h 266"/>
                <a:gd name="T20" fmla="*/ 0 w 166"/>
                <a:gd name="T21" fmla="*/ 46 h 266"/>
                <a:gd name="T22" fmla="*/ 22 w 166"/>
                <a:gd name="T23" fmla="*/ 84 h 266"/>
                <a:gd name="T24" fmla="*/ 22 w 166"/>
                <a:gd name="T25" fmla="*/ 52 h 266"/>
                <a:gd name="T26" fmla="*/ 70 w 166"/>
                <a:gd name="T27" fmla="*/ 130 h 266"/>
                <a:gd name="T28" fmla="*/ 22 w 166"/>
                <a:gd name="T29" fmla="*/ 174 h 266"/>
                <a:gd name="T30" fmla="*/ 22 w 166"/>
                <a:gd name="T31" fmla="*/ 190 h 266"/>
                <a:gd name="T32" fmla="*/ 22 w 166"/>
                <a:gd name="T33" fmla="*/ 190 h 266"/>
                <a:gd name="T34" fmla="*/ 22 w 166"/>
                <a:gd name="T35" fmla="*/ 144 h 266"/>
                <a:gd name="T36" fmla="*/ 0 w 166"/>
                <a:gd name="T37" fmla="*/ 168 h 266"/>
                <a:gd name="T38" fmla="*/ 0 w 166"/>
                <a:gd name="T39" fmla="*/ 214 h 266"/>
                <a:gd name="T40" fmla="*/ 32 w 166"/>
                <a:gd name="T41" fmla="*/ 224 h 266"/>
                <a:gd name="T42" fmla="*/ 54 w 166"/>
                <a:gd name="T43" fmla="*/ 200 h 266"/>
                <a:gd name="T44" fmla="*/ 34 w 166"/>
                <a:gd name="T45" fmla="*/ 194 h 266"/>
                <a:gd name="T46" fmla="*/ 84 w 166"/>
                <a:gd name="T47" fmla="*/ 148 h 266"/>
                <a:gd name="T48" fmla="*/ 134 w 166"/>
                <a:gd name="T49" fmla="*/ 226 h 266"/>
                <a:gd name="T50" fmla="*/ 112 w 166"/>
                <a:gd name="T51" fmla="*/ 220 h 266"/>
                <a:gd name="T52" fmla="*/ 136 w 166"/>
                <a:gd name="T53" fmla="*/ 258 h 266"/>
                <a:gd name="T54" fmla="*/ 166 w 166"/>
                <a:gd name="T55" fmla="*/ 266 h 266"/>
                <a:gd name="T56" fmla="*/ 166 w 166"/>
                <a:gd name="T57" fmla="*/ 220 h 266"/>
                <a:gd name="T58" fmla="*/ 144 w 166"/>
                <a:gd name="T59" fmla="*/ 182 h 266"/>
                <a:gd name="T60" fmla="*/ 144 w 166"/>
                <a:gd name="T61" fmla="*/ 214 h 266"/>
                <a:gd name="T62" fmla="*/ 96 w 166"/>
                <a:gd name="T63" fmla="*/ 138 h 266"/>
                <a:gd name="T64" fmla="*/ 146 w 166"/>
                <a:gd name="T65" fmla="*/ 92 h 266"/>
                <a:gd name="T66" fmla="*/ 146 w 166"/>
                <a:gd name="T67" fmla="*/ 122 h 266"/>
                <a:gd name="T68" fmla="*/ 166 w 166"/>
                <a:gd name="T69" fmla="*/ 98 h 2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6"/>
                <a:gd name="T106" fmla="*/ 0 h 266"/>
                <a:gd name="T107" fmla="*/ 166 w 166"/>
                <a:gd name="T108" fmla="*/ 266 h 2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6" h="266">
                  <a:moveTo>
                    <a:pt x="166" y="98"/>
                  </a:moveTo>
                  <a:lnTo>
                    <a:pt x="166" y="52"/>
                  </a:lnTo>
                  <a:lnTo>
                    <a:pt x="134" y="42"/>
                  </a:lnTo>
                  <a:lnTo>
                    <a:pt x="112" y="66"/>
                  </a:lnTo>
                  <a:lnTo>
                    <a:pt x="132" y="72"/>
                  </a:lnTo>
                  <a:lnTo>
                    <a:pt x="84" y="118"/>
                  </a:lnTo>
                  <a:lnTo>
                    <a:pt x="34" y="40"/>
                  </a:lnTo>
                  <a:lnTo>
                    <a:pt x="54" y="48"/>
                  </a:lnTo>
                  <a:lnTo>
                    <a:pt x="30" y="10"/>
                  </a:lnTo>
                  <a:lnTo>
                    <a:pt x="0" y="0"/>
                  </a:lnTo>
                  <a:lnTo>
                    <a:pt x="0" y="46"/>
                  </a:lnTo>
                  <a:lnTo>
                    <a:pt x="22" y="84"/>
                  </a:lnTo>
                  <a:lnTo>
                    <a:pt x="22" y="52"/>
                  </a:lnTo>
                  <a:lnTo>
                    <a:pt x="70" y="130"/>
                  </a:lnTo>
                  <a:lnTo>
                    <a:pt x="22" y="174"/>
                  </a:lnTo>
                  <a:lnTo>
                    <a:pt x="22" y="190"/>
                  </a:lnTo>
                  <a:lnTo>
                    <a:pt x="22" y="144"/>
                  </a:lnTo>
                  <a:lnTo>
                    <a:pt x="0" y="168"/>
                  </a:lnTo>
                  <a:lnTo>
                    <a:pt x="0" y="214"/>
                  </a:lnTo>
                  <a:lnTo>
                    <a:pt x="32" y="224"/>
                  </a:lnTo>
                  <a:lnTo>
                    <a:pt x="54" y="200"/>
                  </a:lnTo>
                  <a:lnTo>
                    <a:pt x="34" y="194"/>
                  </a:lnTo>
                  <a:lnTo>
                    <a:pt x="84" y="148"/>
                  </a:lnTo>
                  <a:lnTo>
                    <a:pt x="134" y="226"/>
                  </a:lnTo>
                  <a:lnTo>
                    <a:pt x="112" y="220"/>
                  </a:lnTo>
                  <a:lnTo>
                    <a:pt x="136" y="258"/>
                  </a:lnTo>
                  <a:lnTo>
                    <a:pt x="166" y="266"/>
                  </a:lnTo>
                  <a:lnTo>
                    <a:pt x="166" y="220"/>
                  </a:lnTo>
                  <a:lnTo>
                    <a:pt x="144" y="182"/>
                  </a:lnTo>
                  <a:lnTo>
                    <a:pt x="144" y="214"/>
                  </a:lnTo>
                  <a:lnTo>
                    <a:pt x="96" y="138"/>
                  </a:lnTo>
                  <a:lnTo>
                    <a:pt x="146" y="92"/>
                  </a:lnTo>
                  <a:lnTo>
                    <a:pt x="146" y="122"/>
                  </a:lnTo>
                  <a:lnTo>
                    <a:pt x="166" y="98"/>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sp>
          <p:nvSpPr>
            <p:cNvPr id="203" name="Freeform 52"/>
            <p:cNvSpPr/>
            <p:nvPr/>
          </p:nvSpPr>
          <p:spPr bwMode="auto">
            <a:xfrm>
              <a:off x="3761" y="791"/>
              <a:ext cx="360" cy="362"/>
            </a:xfrm>
            <a:custGeom>
              <a:avLst/>
              <a:gdLst>
                <a:gd name="T0" fmla="*/ 360 w 360"/>
                <a:gd name="T1" fmla="*/ 46 h 362"/>
                <a:gd name="T2" fmla="*/ 360 w 360"/>
                <a:gd name="T3" fmla="*/ 40 h 362"/>
                <a:gd name="T4" fmla="*/ 352 w 360"/>
                <a:gd name="T5" fmla="*/ 38 h 362"/>
                <a:gd name="T6" fmla="*/ 240 w 360"/>
                <a:gd name="T7" fmla="*/ 74 h 362"/>
                <a:gd name="T8" fmla="*/ 8 w 360"/>
                <a:gd name="T9" fmla="*/ 0 h 362"/>
                <a:gd name="T10" fmla="*/ 0 w 360"/>
                <a:gd name="T11" fmla="*/ 4 h 362"/>
                <a:gd name="T12" fmla="*/ 0 w 360"/>
                <a:gd name="T13" fmla="*/ 8 h 362"/>
                <a:gd name="T14" fmla="*/ 236 w 360"/>
                <a:gd name="T15" fmla="*/ 82 h 362"/>
                <a:gd name="T16" fmla="*/ 236 w 360"/>
                <a:gd name="T17" fmla="*/ 360 h 362"/>
                <a:gd name="T18" fmla="*/ 240 w 360"/>
                <a:gd name="T19" fmla="*/ 362 h 362"/>
                <a:gd name="T20" fmla="*/ 240 w 360"/>
                <a:gd name="T21" fmla="*/ 362 h 362"/>
                <a:gd name="T22" fmla="*/ 244 w 360"/>
                <a:gd name="T23" fmla="*/ 360 h 362"/>
                <a:gd name="T24" fmla="*/ 244 w 360"/>
                <a:gd name="T25" fmla="*/ 82 h 362"/>
                <a:gd name="T26" fmla="*/ 360 w 360"/>
                <a:gd name="T27" fmla="*/ 46 h 3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0"/>
                <a:gd name="T43" fmla="*/ 0 h 362"/>
                <a:gd name="T44" fmla="*/ 360 w 360"/>
                <a:gd name="T45" fmla="*/ 362 h 3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0" h="362">
                  <a:moveTo>
                    <a:pt x="360" y="46"/>
                  </a:moveTo>
                  <a:lnTo>
                    <a:pt x="360" y="40"/>
                  </a:lnTo>
                  <a:lnTo>
                    <a:pt x="352" y="38"/>
                  </a:lnTo>
                  <a:lnTo>
                    <a:pt x="240" y="74"/>
                  </a:lnTo>
                  <a:lnTo>
                    <a:pt x="8" y="0"/>
                  </a:lnTo>
                  <a:lnTo>
                    <a:pt x="0" y="4"/>
                  </a:lnTo>
                  <a:lnTo>
                    <a:pt x="0" y="8"/>
                  </a:lnTo>
                  <a:lnTo>
                    <a:pt x="236" y="82"/>
                  </a:lnTo>
                  <a:lnTo>
                    <a:pt x="236" y="360"/>
                  </a:lnTo>
                  <a:lnTo>
                    <a:pt x="240" y="362"/>
                  </a:lnTo>
                  <a:lnTo>
                    <a:pt x="244" y="360"/>
                  </a:lnTo>
                  <a:lnTo>
                    <a:pt x="244" y="82"/>
                  </a:lnTo>
                  <a:lnTo>
                    <a:pt x="360" y="46"/>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grpSp>
      <p:cxnSp>
        <p:nvCxnSpPr>
          <p:cNvPr id="204" name="直接连接符 203"/>
          <p:cNvCxnSpPr/>
          <p:nvPr/>
        </p:nvCxnSpPr>
        <p:spPr>
          <a:xfrm flipH="1">
            <a:off x="4215154" y="3410148"/>
            <a:ext cx="77699" cy="189332"/>
          </a:xfrm>
          <a:prstGeom prst="line">
            <a:avLst/>
          </a:prstGeom>
          <a:noFill/>
          <a:ln w="285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205" name="直接连接符 204"/>
          <p:cNvCxnSpPr/>
          <p:nvPr/>
        </p:nvCxnSpPr>
        <p:spPr>
          <a:xfrm flipH="1">
            <a:off x="6297115" y="3441680"/>
            <a:ext cx="77699" cy="189332"/>
          </a:xfrm>
          <a:prstGeom prst="line">
            <a:avLst/>
          </a:prstGeom>
          <a:noFill/>
          <a:ln w="285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206" name="直接连接符 205"/>
          <p:cNvCxnSpPr/>
          <p:nvPr/>
        </p:nvCxnSpPr>
        <p:spPr>
          <a:xfrm flipH="1">
            <a:off x="9012694" y="3436230"/>
            <a:ext cx="77699" cy="189332"/>
          </a:xfrm>
          <a:prstGeom prst="line">
            <a:avLst/>
          </a:prstGeom>
          <a:noFill/>
          <a:ln w="285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207" name="直接连接符 206"/>
          <p:cNvCxnSpPr>
            <a:endCxn id="196" idx="2"/>
          </p:cNvCxnSpPr>
          <p:nvPr/>
        </p:nvCxnSpPr>
        <p:spPr>
          <a:xfrm flipH="1">
            <a:off x="6988181" y="3487636"/>
            <a:ext cx="199153" cy="246464"/>
          </a:xfrm>
          <a:prstGeom prst="line">
            <a:avLst/>
          </a:prstGeom>
          <a:noFill/>
          <a:ln w="285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grpSp>
        <p:nvGrpSpPr>
          <p:cNvPr id="10" name="Group 226"/>
          <p:cNvGrpSpPr>
            <a:grpSpLocks noChangeAspect="1"/>
          </p:cNvGrpSpPr>
          <p:nvPr/>
        </p:nvGrpSpPr>
        <p:grpSpPr bwMode="auto">
          <a:xfrm>
            <a:off x="6760537" y="3571147"/>
            <a:ext cx="280088" cy="242068"/>
            <a:chOff x="3761" y="761"/>
            <a:chExt cx="360" cy="393"/>
          </a:xfrm>
        </p:grpSpPr>
        <p:sp>
          <p:nvSpPr>
            <p:cNvPr id="209" name="Rectangle 47"/>
            <p:cNvSpPr>
              <a:spLocks noChangeArrowheads="1"/>
            </p:cNvSpPr>
            <p:nvPr/>
          </p:nvSpPr>
          <p:spPr bwMode="auto">
            <a:xfrm>
              <a:off x="4001" y="1153"/>
              <a:ext cx="1" cy="1"/>
            </a:xfrm>
            <a:prstGeom prst="rect">
              <a:avLst/>
            </a:prstGeom>
            <a:solidFill>
              <a:srgbClr val="9F4167"/>
            </a:solidFill>
            <a:ln w="9525">
              <a:noFill/>
              <a:miter lim="800000"/>
            </a:ln>
          </p:spPr>
          <p:txBody>
            <a:bodyPr/>
            <a:lstStyle/>
            <a:p>
              <a:endParaRPr lang="en-US">
                <a:latin typeface="+mn-lt"/>
                <a:ea typeface="微软雅黑" panose="020B0503020204020204" pitchFamily="34" charset="-122"/>
              </a:endParaRPr>
            </a:p>
          </p:txBody>
        </p:sp>
        <p:sp>
          <p:nvSpPr>
            <p:cNvPr id="210" name="Freeform 48"/>
            <p:cNvSpPr/>
            <p:nvPr/>
          </p:nvSpPr>
          <p:spPr bwMode="auto">
            <a:xfrm>
              <a:off x="3769" y="761"/>
              <a:ext cx="344" cy="104"/>
            </a:xfrm>
            <a:custGeom>
              <a:avLst/>
              <a:gdLst>
                <a:gd name="T0" fmla="*/ 344 w 344"/>
                <a:gd name="T1" fmla="*/ 68 h 104"/>
                <a:gd name="T2" fmla="*/ 112 w 344"/>
                <a:gd name="T3" fmla="*/ 0 h 104"/>
                <a:gd name="T4" fmla="*/ 0 w 344"/>
                <a:gd name="T5" fmla="*/ 30 h 104"/>
                <a:gd name="T6" fmla="*/ 232 w 344"/>
                <a:gd name="T7" fmla="*/ 104 h 104"/>
                <a:gd name="T8" fmla="*/ 344 w 344"/>
                <a:gd name="T9" fmla="*/ 68 h 104"/>
                <a:gd name="T10" fmla="*/ 0 60000 65536"/>
                <a:gd name="T11" fmla="*/ 0 60000 65536"/>
                <a:gd name="T12" fmla="*/ 0 60000 65536"/>
                <a:gd name="T13" fmla="*/ 0 60000 65536"/>
                <a:gd name="T14" fmla="*/ 0 60000 65536"/>
                <a:gd name="T15" fmla="*/ 0 w 344"/>
                <a:gd name="T16" fmla="*/ 0 h 104"/>
                <a:gd name="T17" fmla="*/ 344 w 344"/>
                <a:gd name="T18" fmla="*/ 104 h 104"/>
              </a:gdLst>
              <a:ahLst/>
              <a:cxnLst>
                <a:cxn ang="T10">
                  <a:pos x="T0" y="T1"/>
                </a:cxn>
                <a:cxn ang="T11">
                  <a:pos x="T2" y="T3"/>
                </a:cxn>
                <a:cxn ang="T12">
                  <a:pos x="T4" y="T5"/>
                </a:cxn>
                <a:cxn ang="T13">
                  <a:pos x="T6" y="T7"/>
                </a:cxn>
                <a:cxn ang="T14">
                  <a:pos x="T8" y="T9"/>
                </a:cxn>
              </a:cxnLst>
              <a:rect l="T15" t="T16" r="T17" b="T18"/>
              <a:pathLst>
                <a:path w="344" h="104">
                  <a:moveTo>
                    <a:pt x="344" y="68"/>
                  </a:moveTo>
                  <a:lnTo>
                    <a:pt x="112" y="0"/>
                  </a:lnTo>
                  <a:lnTo>
                    <a:pt x="0" y="30"/>
                  </a:lnTo>
                  <a:lnTo>
                    <a:pt x="232" y="104"/>
                  </a:lnTo>
                  <a:lnTo>
                    <a:pt x="344" y="68"/>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211" name="Freeform 49"/>
            <p:cNvSpPr>
              <a:spLocks noEditPoints="1"/>
            </p:cNvSpPr>
            <p:nvPr/>
          </p:nvSpPr>
          <p:spPr bwMode="auto">
            <a:xfrm>
              <a:off x="3761" y="799"/>
              <a:ext cx="236" cy="352"/>
            </a:xfrm>
            <a:custGeom>
              <a:avLst/>
              <a:gdLst>
                <a:gd name="T0" fmla="*/ 0 w 236"/>
                <a:gd name="T1" fmla="*/ 0 h 352"/>
                <a:gd name="T2" fmla="*/ 0 w 236"/>
                <a:gd name="T3" fmla="*/ 278 h 352"/>
                <a:gd name="T4" fmla="*/ 236 w 236"/>
                <a:gd name="T5" fmla="*/ 352 h 352"/>
                <a:gd name="T6" fmla="*/ 236 w 236"/>
                <a:gd name="T7" fmla="*/ 74 h 352"/>
                <a:gd name="T8" fmla="*/ 0 w 236"/>
                <a:gd name="T9" fmla="*/ 0 h 352"/>
                <a:gd name="T10" fmla="*/ 126 w 236"/>
                <a:gd name="T11" fmla="*/ 180 h 352"/>
                <a:gd name="T12" fmla="*/ 174 w 236"/>
                <a:gd name="T13" fmla="*/ 256 h 352"/>
                <a:gd name="T14" fmla="*/ 174 w 236"/>
                <a:gd name="T15" fmla="*/ 224 h 352"/>
                <a:gd name="T16" fmla="*/ 196 w 236"/>
                <a:gd name="T17" fmla="*/ 262 h 352"/>
                <a:gd name="T18" fmla="*/ 196 w 236"/>
                <a:gd name="T19" fmla="*/ 308 h 352"/>
                <a:gd name="T20" fmla="*/ 166 w 236"/>
                <a:gd name="T21" fmla="*/ 300 h 352"/>
                <a:gd name="T22" fmla="*/ 142 w 236"/>
                <a:gd name="T23" fmla="*/ 262 h 352"/>
                <a:gd name="T24" fmla="*/ 164 w 236"/>
                <a:gd name="T25" fmla="*/ 268 h 352"/>
                <a:gd name="T26" fmla="*/ 114 w 236"/>
                <a:gd name="T27" fmla="*/ 190 h 352"/>
                <a:gd name="T28" fmla="*/ 64 w 236"/>
                <a:gd name="T29" fmla="*/ 236 h 352"/>
                <a:gd name="T30" fmla="*/ 84 w 236"/>
                <a:gd name="T31" fmla="*/ 242 h 352"/>
                <a:gd name="T32" fmla="*/ 62 w 236"/>
                <a:gd name="T33" fmla="*/ 266 h 352"/>
                <a:gd name="T34" fmla="*/ 30 w 236"/>
                <a:gd name="T35" fmla="*/ 256 h 352"/>
                <a:gd name="T36" fmla="*/ 30 w 236"/>
                <a:gd name="T37" fmla="*/ 210 h 352"/>
                <a:gd name="T38" fmla="*/ 52 w 236"/>
                <a:gd name="T39" fmla="*/ 186 h 352"/>
                <a:gd name="T40" fmla="*/ 52 w 236"/>
                <a:gd name="T41" fmla="*/ 232 h 352"/>
                <a:gd name="T42" fmla="*/ 52 w 236"/>
                <a:gd name="T43" fmla="*/ 232 h 352"/>
                <a:gd name="T44" fmla="*/ 52 w 236"/>
                <a:gd name="T45" fmla="*/ 216 h 352"/>
                <a:gd name="T46" fmla="*/ 100 w 236"/>
                <a:gd name="T47" fmla="*/ 172 h 352"/>
                <a:gd name="T48" fmla="*/ 52 w 236"/>
                <a:gd name="T49" fmla="*/ 94 h 352"/>
                <a:gd name="T50" fmla="*/ 52 w 236"/>
                <a:gd name="T51" fmla="*/ 126 h 352"/>
                <a:gd name="T52" fmla="*/ 30 w 236"/>
                <a:gd name="T53" fmla="*/ 88 h 352"/>
                <a:gd name="T54" fmla="*/ 30 w 236"/>
                <a:gd name="T55" fmla="*/ 42 h 352"/>
                <a:gd name="T56" fmla="*/ 60 w 236"/>
                <a:gd name="T57" fmla="*/ 52 h 352"/>
                <a:gd name="T58" fmla="*/ 84 w 236"/>
                <a:gd name="T59" fmla="*/ 90 h 352"/>
                <a:gd name="T60" fmla="*/ 64 w 236"/>
                <a:gd name="T61" fmla="*/ 82 h 352"/>
                <a:gd name="T62" fmla="*/ 114 w 236"/>
                <a:gd name="T63" fmla="*/ 160 h 352"/>
                <a:gd name="T64" fmla="*/ 162 w 236"/>
                <a:gd name="T65" fmla="*/ 114 h 352"/>
                <a:gd name="T66" fmla="*/ 142 w 236"/>
                <a:gd name="T67" fmla="*/ 108 h 352"/>
                <a:gd name="T68" fmla="*/ 164 w 236"/>
                <a:gd name="T69" fmla="*/ 84 h 352"/>
                <a:gd name="T70" fmla="*/ 196 w 236"/>
                <a:gd name="T71" fmla="*/ 94 h 352"/>
                <a:gd name="T72" fmla="*/ 196 w 236"/>
                <a:gd name="T73" fmla="*/ 140 h 352"/>
                <a:gd name="T74" fmla="*/ 176 w 236"/>
                <a:gd name="T75" fmla="*/ 164 h 352"/>
                <a:gd name="T76" fmla="*/ 176 w 236"/>
                <a:gd name="T77" fmla="*/ 134 h 352"/>
                <a:gd name="T78" fmla="*/ 126 w 236"/>
                <a:gd name="T79" fmla="*/ 180 h 3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6"/>
                <a:gd name="T121" fmla="*/ 0 h 352"/>
                <a:gd name="T122" fmla="*/ 236 w 236"/>
                <a:gd name="T123" fmla="*/ 352 h 3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6" h="352">
                  <a:moveTo>
                    <a:pt x="0" y="0"/>
                  </a:moveTo>
                  <a:lnTo>
                    <a:pt x="0" y="278"/>
                  </a:lnTo>
                  <a:lnTo>
                    <a:pt x="236" y="352"/>
                  </a:lnTo>
                  <a:lnTo>
                    <a:pt x="236" y="74"/>
                  </a:lnTo>
                  <a:lnTo>
                    <a:pt x="0" y="0"/>
                  </a:lnTo>
                  <a:close/>
                  <a:moveTo>
                    <a:pt x="126" y="180"/>
                  </a:moveTo>
                  <a:lnTo>
                    <a:pt x="174" y="256"/>
                  </a:lnTo>
                  <a:lnTo>
                    <a:pt x="174" y="224"/>
                  </a:lnTo>
                  <a:lnTo>
                    <a:pt x="196" y="262"/>
                  </a:lnTo>
                  <a:lnTo>
                    <a:pt x="196" y="308"/>
                  </a:lnTo>
                  <a:lnTo>
                    <a:pt x="166" y="300"/>
                  </a:lnTo>
                  <a:lnTo>
                    <a:pt x="142" y="262"/>
                  </a:lnTo>
                  <a:lnTo>
                    <a:pt x="164" y="268"/>
                  </a:lnTo>
                  <a:lnTo>
                    <a:pt x="114" y="190"/>
                  </a:lnTo>
                  <a:lnTo>
                    <a:pt x="64" y="236"/>
                  </a:lnTo>
                  <a:lnTo>
                    <a:pt x="84" y="242"/>
                  </a:lnTo>
                  <a:lnTo>
                    <a:pt x="62" y="266"/>
                  </a:lnTo>
                  <a:lnTo>
                    <a:pt x="30" y="256"/>
                  </a:lnTo>
                  <a:lnTo>
                    <a:pt x="30" y="210"/>
                  </a:lnTo>
                  <a:lnTo>
                    <a:pt x="52" y="186"/>
                  </a:lnTo>
                  <a:lnTo>
                    <a:pt x="52" y="232"/>
                  </a:lnTo>
                  <a:lnTo>
                    <a:pt x="52" y="216"/>
                  </a:lnTo>
                  <a:lnTo>
                    <a:pt x="100" y="172"/>
                  </a:lnTo>
                  <a:lnTo>
                    <a:pt x="52" y="94"/>
                  </a:lnTo>
                  <a:lnTo>
                    <a:pt x="52" y="126"/>
                  </a:lnTo>
                  <a:lnTo>
                    <a:pt x="30" y="88"/>
                  </a:lnTo>
                  <a:lnTo>
                    <a:pt x="30" y="42"/>
                  </a:lnTo>
                  <a:lnTo>
                    <a:pt x="60" y="52"/>
                  </a:lnTo>
                  <a:lnTo>
                    <a:pt x="84" y="90"/>
                  </a:lnTo>
                  <a:lnTo>
                    <a:pt x="64" y="82"/>
                  </a:lnTo>
                  <a:lnTo>
                    <a:pt x="114" y="160"/>
                  </a:lnTo>
                  <a:lnTo>
                    <a:pt x="162" y="114"/>
                  </a:lnTo>
                  <a:lnTo>
                    <a:pt x="142" y="108"/>
                  </a:lnTo>
                  <a:lnTo>
                    <a:pt x="164" y="84"/>
                  </a:lnTo>
                  <a:lnTo>
                    <a:pt x="196" y="94"/>
                  </a:lnTo>
                  <a:lnTo>
                    <a:pt x="196" y="140"/>
                  </a:lnTo>
                  <a:lnTo>
                    <a:pt x="176" y="164"/>
                  </a:lnTo>
                  <a:lnTo>
                    <a:pt x="176" y="134"/>
                  </a:lnTo>
                  <a:lnTo>
                    <a:pt x="126" y="18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212" name="Freeform 50"/>
            <p:cNvSpPr/>
            <p:nvPr/>
          </p:nvSpPr>
          <p:spPr bwMode="auto">
            <a:xfrm>
              <a:off x="4005" y="837"/>
              <a:ext cx="116" cy="314"/>
            </a:xfrm>
            <a:custGeom>
              <a:avLst/>
              <a:gdLst>
                <a:gd name="T0" fmla="*/ 116 w 116"/>
                <a:gd name="T1" fmla="*/ 0 h 314"/>
                <a:gd name="T2" fmla="*/ 0 w 116"/>
                <a:gd name="T3" fmla="*/ 36 h 314"/>
                <a:gd name="T4" fmla="*/ 0 w 116"/>
                <a:gd name="T5" fmla="*/ 314 h 314"/>
                <a:gd name="T6" fmla="*/ 116 w 116"/>
                <a:gd name="T7" fmla="*/ 278 h 314"/>
                <a:gd name="T8" fmla="*/ 116 w 116"/>
                <a:gd name="T9" fmla="*/ 0 h 314"/>
                <a:gd name="T10" fmla="*/ 0 60000 65536"/>
                <a:gd name="T11" fmla="*/ 0 60000 65536"/>
                <a:gd name="T12" fmla="*/ 0 60000 65536"/>
                <a:gd name="T13" fmla="*/ 0 60000 65536"/>
                <a:gd name="T14" fmla="*/ 0 60000 65536"/>
                <a:gd name="T15" fmla="*/ 0 w 116"/>
                <a:gd name="T16" fmla="*/ 0 h 314"/>
                <a:gd name="T17" fmla="*/ 116 w 116"/>
                <a:gd name="T18" fmla="*/ 314 h 314"/>
              </a:gdLst>
              <a:ahLst/>
              <a:cxnLst>
                <a:cxn ang="T10">
                  <a:pos x="T0" y="T1"/>
                </a:cxn>
                <a:cxn ang="T11">
                  <a:pos x="T2" y="T3"/>
                </a:cxn>
                <a:cxn ang="T12">
                  <a:pos x="T4" y="T5"/>
                </a:cxn>
                <a:cxn ang="T13">
                  <a:pos x="T6" y="T7"/>
                </a:cxn>
                <a:cxn ang="T14">
                  <a:pos x="T8" y="T9"/>
                </a:cxn>
              </a:cxnLst>
              <a:rect l="T15" t="T16" r="T17" b="T18"/>
              <a:pathLst>
                <a:path w="116" h="314">
                  <a:moveTo>
                    <a:pt x="116" y="0"/>
                  </a:moveTo>
                  <a:lnTo>
                    <a:pt x="0" y="36"/>
                  </a:lnTo>
                  <a:lnTo>
                    <a:pt x="0" y="314"/>
                  </a:lnTo>
                  <a:lnTo>
                    <a:pt x="116" y="278"/>
                  </a:lnTo>
                  <a:lnTo>
                    <a:pt x="116" y="0"/>
                  </a:lnTo>
                  <a:close/>
                </a:path>
              </a:pathLst>
            </a:custGeom>
            <a:solidFill>
              <a:srgbClr val="9F4167"/>
            </a:solidFill>
            <a:ln w="9525">
              <a:noFill/>
              <a:round/>
            </a:ln>
          </p:spPr>
          <p:txBody>
            <a:bodyPr/>
            <a:lstStyle/>
            <a:p>
              <a:endParaRPr lang="en-US">
                <a:latin typeface="+mn-lt"/>
                <a:ea typeface="微软雅黑" panose="020B0503020204020204" pitchFamily="34" charset="-122"/>
              </a:endParaRPr>
            </a:p>
          </p:txBody>
        </p:sp>
        <p:sp>
          <p:nvSpPr>
            <p:cNvPr id="213" name="Freeform 51"/>
            <p:cNvSpPr/>
            <p:nvPr/>
          </p:nvSpPr>
          <p:spPr bwMode="auto">
            <a:xfrm>
              <a:off x="3791" y="841"/>
              <a:ext cx="166" cy="266"/>
            </a:xfrm>
            <a:custGeom>
              <a:avLst/>
              <a:gdLst>
                <a:gd name="T0" fmla="*/ 166 w 166"/>
                <a:gd name="T1" fmla="*/ 98 h 266"/>
                <a:gd name="T2" fmla="*/ 166 w 166"/>
                <a:gd name="T3" fmla="*/ 52 h 266"/>
                <a:gd name="T4" fmla="*/ 134 w 166"/>
                <a:gd name="T5" fmla="*/ 42 h 266"/>
                <a:gd name="T6" fmla="*/ 112 w 166"/>
                <a:gd name="T7" fmla="*/ 66 h 266"/>
                <a:gd name="T8" fmla="*/ 132 w 166"/>
                <a:gd name="T9" fmla="*/ 72 h 266"/>
                <a:gd name="T10" fmla="*/ 84 w 166"/>
                <a:gd name="T11" fmla="*/ 118 h 266"/>
                <a:gd name="T12" fmla="*/ 34 w 166"/>
                <a:gd name="T13" fmla="*/ 40 h 266"/>
                <a:gd name="T14" fmla="*/ 54 w 166"/>
                <a:gd name="T15" fmla="*/ 48 h 266"/>
                <a:gd name="T16" fmla="*/ 30 w 166"/>
                <a:gd name="T17" fmla="*/ 10 h 266"/>
                <a:gd name="T18" fmla="*/ 0 w 166"/>
                <a:gd name="T19" fmla="*/ 0 h 266"/>
                <a:gd name="T20" fmla="*/ 0 w 166"/>
                <a:gd name="T21" fmla="*/ 46 h 266"/>
                <a:gd name="T22" fmla="*/ 22 w 166"/>
                <a:gd name="T23" fmla="*/ 84 h 266"/>
                <a:gd name="T24" fmla="*/ 22 w 166"/>
                <a:gd name="T25" fmla="*/ 52 h 266"/>
                <a:gd name="T26" fmla="*/ 70 w 166"/>
                <a:gd name="T27" fmla="*/ 130 h 266"/>
                <a:gd name="T28" fmla="*/ 22 w 166"/>
                <a:gd name="T29" fmla="*/ 174 h 266"/>
                <a:gd name="T30" fmla="*/ 22 w 166"/>
                <a:gd name="T31" fmla="*/ 190 h 266"/>
                <a:gd name="T32" fmla="*/ 22 w 166"/>
                <a:gd name="T33" fmla="*/ 190 h 266"/>
                <a:gd name="T34" fmla="*/ 22 w 166"/>
                <a:gd name="T35" fmla="*/ 144 h 266"/>
                <a:gd name="T36" fmla="*/ 0 w 166"/>
                <a:gd name="T37" fmla="*/ 168 h 266"/>
                <a:gd name="T38" fmla="*/ 0 w 166"/>
                <a:gd name="T39" fmla="*/ 214 h 266"/>
                <a:gd name="T40" fmla="*/ 32 w 166"/>
                <a:gd name="T41" fmla="*/ 224 h 266"/>
                <a:gd name="T42" fmla="*/ 54 w 166"/>
                <a:gd name="T43" fmla="*/ 200 h 266"/>
                <a:gd name="T44" fmla="*/ 34 w 166"/>
                <a:gd name="T45" fmla="*/ 194 h 266"/>
                <a:gd name="T46" fmla="*/ 84 w 166"/>
                <a:gd name="T47" fmla="*/ 148 h 266"/>
                <a:gd name="T48" fmla="*/ 134 w 166"/>
                <a:gd name="T49" fmla="*/ 226 h 266"/>
                <a:gd name="T50" fmla="*/ 112 w 166"/>
                <a:gd name="T51" fmla="*/ 220 h 266"/>
                <a:gd name="T52" fmla="*/ 136 w 166"/>
                <a:gd name="T53" fmla="*/ 258 h 266"/>
                <a:gd name="T54" fmla="*/ 166 w 166"/>
                <a:gd name="T55" fmla="*/ 266 h 266"/>
                <a:gd name="T56" fmla="*/ 166 w 166"/>
                <a:gd name="T57" fmla="*/ 220 h 266"/>
                <a:gd name="T58" fmla="*/ 144 w 166"/>
                <a:gd name="T59" fmla="*/ 182 h 266"/>
                <a:gd name="T60" fmla="*/ 144 w 166"/>
                <a:gd name="T61" fmla="*/ 214 h 266"/>
                <a:gd name="T62" fmla="*/ 96 w 166"/>
                <a:gd name="T63" fmla="*/ 138 h 266"/>
                <a:gd name="T64" fmla="*/ 146 w 166"/>
                <a:gd name="T65" fmla="*/ 92 h 266"/>
                <a:gd name="T66" fmla="*/ 146 w 166"/>
                <a:gd name="T67" fmla="*/ 122 h 266"/>
                <a:gd name="T68" fmla="*/ 166 w 166"/>
                <a:gd name="T69" fmla="*/ 98 h 2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6"/>
                <a:gd name="T106" fmla="*/ 0 h 266"/>
                <a:gd name="T107" fmla="*/ 166 w 166"/>
                <a:gd name="T108" fmla="*/ 266 h 2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6" h="266">
                  <a:moveTo>
                    <a:pt x="166" y="98"/>
                  </a:moveTo>
                  <a:lnTo>
                    <a:pt x="166" y="52"/>
                  </a:lnTo>
                  <a:lnTo>
                    <a:pt x="134" y="42"/>
                  </a:lnTo>
                  <a:lnTo>
                    <a:pt x="112" y="66"/>
                  </a:lnTo>
                  <a:lnTo>
                    <a:pt x="132" y="72"/>
                  </a:lnTo>
                  <a:lnTo>
                    <a:pt x="84" y="118"/>
                  </a:lnTo>
                  <a:lnTo>
                    <a:pt x="34" y="40"/>
                  </a:lnTo>
                  <a:lnTo>
                    <a:pt x="54" y="48"/>
                  </a:lnTo>
                  <a:lnTo>
                    <a:pt x="30" y="10"/>
                  </a:lnTo>
                  <a:lnTo>
                    <a:pt x="0" y="0"/>
                  </a:lnTo>
                  <a:lnTo>
                    <a:pt x="0" y="46"/>
                  </a:lnTo>
                  <a:lnTo>
                    <a:pt x="22" y="84"/>
                  </a:lnTo>
                  <a:lnTo>
                    <a:pt x="22" y="52"/>
                  </a:lnTo>
                  <a:lnTo>
                    <a:pt x="70" y="130"/>
                  </a:lnTo>
                  <a:lnTo>
                    <a:pt x="22" y="174"/>
                  </a:lnTo>
                  <a:lnTo>
                    <a:pt x="22" y="190"/>
                  </a:lnTo>
                  <a:lnTo>
                    <a:pt x="22" y="144"/>
                  </a:lnTo>
                  <a:lnTo>
                    <a:pt x="0" y="168"/>
                  </a:lnTo>
                  <a:lnTo>
                    <a:pt x="0" y="214"/>
                  </a:lnTo>
                  <a:lnTo>
                    <a:pt x="32" y="224"/>
                  </a:lnTo>
                  <a:lnTo>
                    <a:pt x="54" y="200"/>
                  </a:lnTo>
                  <a:lnTo>
                    <a:pt x="34" y="194"/>
                  </a:lnTo>
                  <a:lnTo>
                    <a:pt x="84" y="148"/>
                  </a:lnTo>
                  <a:lnTo>
                    <a:pt x="134" y="226"/>
                  </a:lnTo>
                  <a:lnTo>
                    <a:pt x="112" y="220"/>
                  </a:lnTo>
                  <a:lnTo>
                    <a:pt x="136" y="258"/>
                  </a:lnTo>
                  <a:lnTo>
                    <a:pt x="166" y="266"/>
                  </a:lnTo>
                  <a:lnTo>
                    <a:pt x="166" y="220"/>
                  </a:lnTo>
                  <a:lnTo>
                    <a:pt x="144" y="182"/>
                  </a:lnTo>
                  <a:lnTo>
                    <a:pt x="144" y="214"/>
                  </a:lnTo>
                  <a:lnTo>
                    <a:pt x="96" y="138"/>
                  </a:lnTo>
                  <a:lnTo>
                    <a:pt x="146" y="92"/>
                  </a:lnTo>
                  <a:lnTo>
                    <a:pt x="146" y="122"/>
                  </a:lnTo>
                  <a:lnTo>
                    <a:pt x="166" y="98"/>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sp>
          <p:nvSpPr>
            <p:cNvPr id="214" name="Freeform 52"/>
            <p:cNvSpPr/>
            <p:nvPr/>
          </p:nvSpPr>
          <p:spPr bwMode="auto">
            <a:xfrm>
              <a:off x="3761" y="791"/>
              <a:ext cx="360" cy="362"/>
            </a:xfrm>
            <a:custGeom>
              <a:avLst/>
              <a:gdLst>
                <a:gd name="T0" fmla="*/ 360 w 360"/>
                <a:gd name="T1" fmla="*/ 46 h 362"/>
                <a:gd name="T2" fmla="*/ 360 w 360"/>
                <a:gd name="T3" fmla="*/ 40 h 362"/>
                <a:gd name="T4" fmla="*/ 352 w 360"/>
                <a:gd name="T5" fmla="*/ 38 h 362"/>
                <a:gd name="T6" fmla="*/ 240 w 360"/>
                <a:gd name="T7" fmla="*/ 74 h 362"/>
                <a:gd name="T8" fmla="*/ 8 w 360"/>
                <a:gd name="T9" fmla="*/ 0 h 362"/>
                <a:gd name="T10" fmla="*/ 0 w 360"/>
                <a:gd name="T11" fmla="*/ 4 h 362"/>
                <a:gd name="T12" fmla="*/ 0 w 360"/>
                <a:gd name="T13" fmla="*/ 8 h 362"/>
                <a:gd name="T14" fmla="*/ 236 w 360"/>
                <a:gd name="T15" fmla="*/ 82 h 362"/>
                <a:gd name="T16" fmla="*/ 236 w 360"/>
                <a:gd name="T17" fmla="*/ 360 h 362"/>
                <a:gd name="T18" fmla="*/ 240 w 360"/>
                <a:gd name="T19" fmla="*/ 362 h 362"/>
                <a:gd name="T20" fmla="*/ 240 w 360"/>
                <a:gd name="T21" fmla="*/ 362 h 362"/>
                <a:gd name="T22" fmla="*/ 244 w 360"/>
                <a:gd name="T23" fmla="*/ 360 h 362"/>
                <a:gd name="T24" fmla="*/ 244 w 360"/>
                <a:gd name="T25" fmla="*/ 82 h 362"/>
                <a:gd name="T26" fmla="*/ 360 w 360"/>
                <a:gd name="T27" fmla="*/ 46 h 3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0"/>
                <a:gd name="T43" fmla="*/ 0 h 362"/>
                <a:gd name="T44" fmla="*/ 360 w 360"/>
                <a:gd name="T45" fmla="*/ 362 h 3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0" h="362">
                  <a:moveTo>
                    <a:pt x="360" y="46"/>
                  </a:moveTo>
                  <a:lnTo>
                    <a:pt x="360" y="40"/>
                  </a:lnTo>
                  <a:lnTo>
                    <a:pt x="352" y="38"/>
                  </a:lnTo>
                  <a:lnTo>
                    <a:pt x="240" y="74"/>
                  </a:lnTo>
                  <a:lnTo>
                    <a:pt x="8" y="0"/>
                  </a:lnTo>
                  <a:lnTo>
                    <a:pt x="0" y="4"/>
                  </a:lnTo>
                  <a:lnTo>
                    <a:pt x="0" y="8"/>
                  </a:lnTo>
                  <a:lnTo>
                    <a:pt x="236" y="82"/>
                  </a:lnTo>
                  <a:lnTo>
                    <a:pt x="236" y="360"/>
                  </a:lnTo>
                  <a:lnTo>
                    <a:pt x="240" y="362"/>
                  </a:lnTo>
                  <a:lnTo>
                    <a:pt x="244" y="360"/>
                  </a:lnTo>
                  <a:lnTo>
                    <a:pt x="244" y="82"/>
                  </a:lnTo>
                  <a:lnTo>
                    <a:pt x="360" y="46"/>
                  </a:lnTo>
                  <a:close/>
                </a:path>
              </a:pathLst>
            </a:custGeom>
            <a:solidFill>
              <a:srgbClr val="FFFFFF"/>
            </a:solidFill>
            <a:ln w="9525">
              <a:noFill/>
              <a:round/>
            </a:ln>
          </p:spPr>
          <p:txBody>
            <a:bodyPr/>
            <a:lstStyle/>
            <a:p>
              <a:endParaRPr lang="en-US">
                <a:latin typeface="+mn-lt"/>
                <a:ea typeface="微软雅黑" panose="020B0503020204020204" pitchFamily="34" charset="-122"/>
              </a:endParaRPr>
            </a:p>
          </p:txBody>
        </p:sp>
      </p:grpSp>
      <p:sp>
        <p:nvSpPr>
          <p:cNvPr id="215" name="平行四边形 214"/>
          <p:cNvSpPr/>
          <p:nvPr/>
        </p:nvSpPr>
        <p:spPr>
          <a:xfrm>
            <a:off x="1642035" y="3560168"/>
            <a:ext cx="1852025" cy="281652"/>
          </a:xfrm>
          <a:prstGeom prst="parallelogram">
            <a:avLst>
              <a:gd name="adj" fmla="val 192734"/>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6" name="平行四边形 215"/>
          <p:cNvSpPr/>
          <p:nvPr/>
        </p:nvSpPr>
        <p:spPr>
          <a:xfrm>
            <a:off x="1848969" y="3231842"/>
            <a:ext cx="1915168" cy="281652"/>
          </a:xfrm>
          <a:prstGeom prst="parallelogram">
            <a:avLst>
              <a:gd name="adj" fmla="val 192734"/>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1" name="Group 53"/>
          <p:cNvGrpSpPr/>
          <p:nvPr/>
        </p:nvGrpSpPr>
        <p:grpSpPr bwMode="auto">
          <a:xfrm>
            <a:off x="1945561" y="3599481"/>
            <a:ext cx="234570" cy="152975"/>
            <a:chOff x="2693988" y="1254125"/>
            <a:chExt cx="487363" cy="536575"/>
          </a:xfrm>
        </p:grpSpPr>
        <p:sp>
          <p:nvSpPr>
            <p:cNvPr id="218" name="Freeform 17"/>
            <p:cNvSpPr/>
            <p:nvPr/>
          </p:nvSpPr>
          <p:spPr bwMode="auto">
            <a:xfrm>
              <a:off x="2693988" y="1254125"/>
              <a:ext cx="487363" cy="536575"/>
            </a:xfrm>
            <a:custGeom>
              <a:avLst/>
              <a:gdLst>
                <a:gd name="T0" fmla="*/ 0 w 307"/>
                <a:gd name="T1" fmla="*/ 2147483647 h 338"/>
                <a:gd name="T2" fmla="*/ 0 w 307"/>
                <a:gd name="T3" fmla="*/ 2147483647 h 338"/>
                <a:gd name="T4" fmla="*/ 2147483647 w 307"/>
                <a:gd name="T5" fmla="*/ 2147483647 h 338"/>
                <a:gd name="T6" fmla="*/ 2147483647 w 307"/>
                <a:gd name="T7" fmla="*/ 2147483647 h 338"/>
                <a:gd name="T8" fmla="*/ 2147483647 w 307"/>
                <a:gd name="T9" fmla="*/ 2147483647 h 338"/>
                <a:gd name="T10" fmla="*/ 2147483647 w 307"/>
                <a:gd name="T11" fmla="*/ 0 h 338"/>
                <a:gd name="T12" fmla="*/ 0 w 307"/>
                <a:gd name="T13" fmla="*/ 2147483647 h 338"/>
                <a:gd name="T14" fmla="*/ 0 60000 65536"/>
                <a:gd name="T15" fmla="*/ 0 60000 65536"/>
                <a:gd name="T16" fmla="*/ 0 60000 65536"/>
                <a:gd name="T17" fmla="*/ 0 60000 65536"/>
                <a:gd name="T18" fmla="*/ 0 60000 65536"/>
                <a:gd name="T19" fmla="*/ 0 60000 65536"/>
                <a:gd name="T20" fmla="*/ 0 60000 65536"/>
                <a:gd name="T21" fmla="*/ 0 w 307"/>
                <a:gd name="T22" fmla="*/ 0 h 338"/>
                <a:gd name="T23" fmla="*/ 307 w 307"/>
                <a:gd name="T24" fmla="*/ 338 h 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38">
                  <a:moveTo>
                    <a:pt x="0" y="28"/>
                  </a:moveTo>
                  <a:lnTo>
                    <a:pt x="0" y="273"/>
                  </a:lnTo>
                  <a:lnTo>
                    <a:pt x="205" y="338"/>
                  </a:lnTo>
                  <a:lnTo>
                    <a:pt x="307" y="304"/>
                  </a:lnTo>
                  <a:lnTo>
                    <a:pt x="307" y="63"/>
                  </a:lnTo>
                  <a:lnTo>
                    <a:pt x="100" y="0"/>
                  </a:lnTo>
                  <a:lnTo>
                    <a:pt x="0" y="28"/>
                  </a:lnTo>
                  <a:close/>
                </a:path>
              </a:pathLst>
            </a:custGeom>
            <a:solidFill>
              <a:srgbClr val="FFFFFF"/>
            </a:solidFill>
            <a:ln w="9525">
              <a:noFill/>
              <a:round/>
            </a:ln>
          </p:spPr>
          <p:txBody>
            <a:bodyPr/>
            <a:lstStyle/>
            <a:p>
              <a:pPr algn="ctr">
                <a:defRPr/>
              </a:pPr>
              <a:endParaRPr lang="en-US" u="none">
                <a:latin typeface="+mn-lt"/>
                <a:ea typeface="微软雅黑" panose="020B0503020204020204" pitchFamily="34" charset="-122"/>
              </a:endParaRPr>
            </a:p>
          </p:txBody>
        </p:sp>
        <p:sp>
          <p:nvSpPr>
            <p:cNvPr id="219" name="Freeform 18"/>
            <p:cNvSpPr>
              <a:spLocks noEditPoints="1"/>
            </p:cNvSpPr>
            <p:nvPr/>
          </p:nvSpPr>
          <p:spPr bwMode="auto">
            <a:xfrm>
              <a:off x="2693988" y="1258098"/>
              <a:ext cx="482633" cy="528628"/>
            </a:xfrm>
            <a:custGeom>
              <a:avLst/>
              <a:gdLst>
                <a:gd name="T0" fmla="*/ 2147483647 w 152"/>
                <a:gd name="T1" fmla="*/ 2147483647 h 166"/>
                <a:gd name="T2" fmla="*/ 0 w 152"/>
                <a:gd name="T3" fmla="*/ 2147483647 h 166"/>
                <a:gd name="T4" fmla="*/ 2147483647 w 152"/>
                <a:gd name="T5" fmla="*/ 2147483647 h 166"/>
                <a:gd name="T6" fmla="*/ 2147483647 w 152"/>
                <a:gd name="T7" fmla="*/ 2147483647 h 166"/>
                <a:gd name="T8" fmla="*/ 2147483647 w 152"/>
                <a:gd name="T9" fmla="*/ 2147483647 h 166"/>
                <a:gd name="T10" fmla="*/ 2147483647 w 152"/>
                <a:gd name="T11" fmla="*/ 2147483647 h 166"/>
                <a:gd name="T12" fmla="*/ 2147483647 w 152"/>
                <a:gd name="T13" fmla="*/ 2147483647 h 166"/>
                <a:gd name="T14" fmla="*/ 2147483647 w 152"/>
                <a:gd name="T15" fmla="*/ 2147483647 h 166"/>
                <a:gd name="T16" fmla="*/ 2147483647 w 152"/>
                <a:gd name="T17" fmla="*/ 2147483647 h 166"/>
                <a:gd name="T18" fmla="*/ 2147483647 w 152"/>
                <a:gd name="T19" fmla="*/ 2147483647 h 166"/>
                <a:gd name="T20" fmla="*/ 2147483647 w 152"/>
                <a:gd name="T21" fmla="*/ 2147483647 h 166"/>
                <a:gd name="T22" fmla="*/ 2147483647 w 152"/>
                <a:gd name="T23" fmla="*/ 2147483647 h 166"/>
                <a:gd name="T24" fmla="*/ 2147483647 w 152"/>
                <a:gd name="T25" fmla="*/ 2147483647 h 166"/>
                <a:gd name="T26" fmla="*/ 2147483647 w 152"/>
                <a:gd name="T27" fmla="*/ 2147483647 h 166"/>
                <a:gd name="T28" fmla="*/ 2147483647 w 152"/>
                <a:gd name="T29" fmla="*/ 2147483647 h 166"/>
                <a:gd name="T30" fmla="*/ 2147483647 w 152"/>
                <a:gd name="T31" fmla="*/ 2147483647 h 166"/>
                <a:gd name="T32" fmla="*/ 2147483647 w 152"/>
                <a:gd name="T33" fmla="*/ 2147483647 h 166"/>
                <a:gd name="T34" fmla="*/ 2147483647 w 152"/>
                <a:gd name="T35" fmla="*/ 2147483647 h 166"/>
                <a:gd name="T36" fmla="*/ 2147483647 w 152"/>
                <a:gd name="T37" fmla="*/ 2147483647 h 166"/>
                <a:gd name="T38" fmla="*/ 2147483647 w 152"/>
                <a:gd name="T39" fmla="*/ 2147483647 h 166"/>
                <a:gd name="T40" fmla="*/ 2147483647 w 152"/>
                <a:gd name="T41" fmla="*/ 2147483647 h 166"/>
                <a:gd name="T42" fmla="*/ 2147483647 w 152"/>
                <a:gd name="T43" fmla="*/ 2147483647 h 166"/>
                <a:gd name="T44" fmla="*/ 2147483647 w 152"/>
                <a:gd name="T45" fmla="*/ 0 h 166"/>
                <a:gd name="T46" fmla="*/ 2147483647 w 152"/>
                <a:gd name="T47" fmla="*/ 2147483647 h 166"/>
                <a:gd name="T48" fmla="*/ 2147483647 w 152"/>
                <a:gd name="T49" fmla="*/ 0 h 166"/>
                <a:gd name="T50" fmla="*/ 2147483647 w 152"/>
                <a:gd name="T51" fmla="*/ 2147483647 h 166"/>
                <a:gd name="T52" fmla="*/ 2147483647 w 152"/>
                <a:gd name="T53" fmla="*/ 2147483647 h 166"/>
                <a:gd name="T54" fmla="*/ 2147483647 w 152"/>
                <a:gd name="T55" fmla="*/ 2147483647 h 166"/>
                <a:gd name="T56" fmla="*/ 2147483647 w 152"/>
                <a:gd name="T57" fmla="*/ 2147483647 h 166"/>
                <a:gd name="T58" fmla="*/ 2147483647 w 152"/>
                <a:gd name="T59" fmla="*/ 2147483647 h 166"/>
                <a:gd name="T60" fmla="*/ 2147483647 w 152"/>
                <a:gd name="T61" fmla="*/ 2147483647 h 166"/>
                <a:gd name="T62" fmla="*/ 2147483647 w 152"/>
                <a:gd name="T63" fmla="*/ 2147483647 h 166"/>
                <a:gd name="T64" fmla="*/ 2147483647 w 152"/>
                <a:gd name="T65" fmla="*/ 2147483647 h 166"/>
                <a:gd name="T66" fmla="*/ 2147483647 w 152"/>
                <a:gd name="T67" fmla="*/ 2147483647 h 166"/>
                <a:gd name="T68" fmla="*/ 2147483647 w 152"/>
                <a:gd name="T69" fmla="*/ 2147483647 h 166"/>
                <a:gd name="T70" fmla="*/ 2147483647 w 152"/>
                <a:gd name="T71" fmla="*/ 2147483647 h 1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
                <a:gd name="T109" fmla="*/ 0 h 166"/>
                <a:gd name="T110" fmla="*/ 152 w 152"/>
                <a:gd name="T111" fmla="*/ 166 h 1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 h="166">
                  <a:moveTo>
                    <a:pt x="0" y="134"/>
                  </a:moveTo>
                  <a:cubicBezTo>
                    <a:pt x="100" y="166"/>
                    <a:pt x="100" y="166"/>
                    <a:pt x="100" y="166"/>
                  </a:cubicBezTo>
                  <a:cubicBezTo>
                    <a:pt x="100" y="47"/>
                    <a:pt x="100" y="47"/>
                    <a:pt x="100" y="47"/>
                  </a:cubicBezTo>
                  <a:cubicBezTo>
                    <a:pt x="0" y="16"/>
                    <a:pt x="0" y="16"/>
                    <a:pt x="0" y="16"/>
                  </a:cubicBezTo>
                  <a:lnTo>
                    <a:pt x="0" y="134"/>
                  </a:lnTo>
                  <a:close/>
                  <a:moveTo>
                    <a:pt x="68" y="58"/>
                  </a:moveTo>
                  <a:cubicBezTo>
                    <a:pt x="74" y="52"/>
                    <a:pt x="74" y="52"/>
                    <a:pt x="74" y="52"/>
                  </a:cubicBezTo>
                  <a:cubicBezTo>
                    <a:pt x="90" y="58"/>
                    <a:pt x="90" y="58"/>
                    <a:pt x="90" y="58"/>
                  </a:cubicBezTo>
                  <a:cubicBezTo>
                    <a:pt x="90" y="79"/>
                    <a:pt x="90" y="79"/>
                    <a:pt x="90" y="79"/>
                  </a:cubicBezTo>
                  <a:cubicBezTo>
                    <a:pt x="83" y="85"/>
                    <a:pt x="83" y="85"/>
                    <a:pt x="83" y="85"/>
                  </a:cubicBezTo>
                  <a:cubicBezTo>
                    <a:pt x="83" y="68"/>
                    <a:pt x="83" y="68"/>
                    <a:pt x="83" y="68"/>
                  </a:cubicBezTo>
                  <a:cubicBezTo>
                    <a:pt x="61" y="86"/>
                    <a:pt x="61" y="86"/>
                    <a:pt x="61" y="86"/>
                  </a:cubicBezTo>
                  <a:cubicBezTo>
                    <a:pt x="56" y="80"/>
                    <a:pt x="56" y="80"/>
                    <a:pt x="56" y="80"/>
                  </a:cubicBezTo>
                  <a:cubicBezTo>
                    <a:pt x="79" y="62"/>
                    <a:pt x="79" y="62"/>
                    <a:pt x="79" y="62"/>
                  </a:cubicBezTo>
                  <a:lnTo>
                    <a:pt x="68" y="58"/>
                  </a:lnTo>
                  <a:close/>
                  <a:moveTo>
                    <a:pt x="53" y="97"/>
                  </a:moveTo>
                  <a:cubicBezTo>
                    <a:pt x="76" y="105"/>
                    <a:pt x="76" y="105"/>
                    <a:pt x="76" y="105"/>
                  </a:cubicBezTo>
                  <a:cubicBezTo>
                    <a:pt x="81" y="111"/>
                    <a:pt x="81" y="111"/>
                    <a:pt x="81" y="111"/>
                  </a:cubicBezTo>
                  <a:cubicBezTo>
                    <a:pt x="65" y="107"/>
                    <a:pt x="65" y="107"/>
                    <a:pt x="65" y="107"/>
                  </a:cubicBezTo>
                  <a:cubicBezTo>
                    <a:pt x="89" y="141"/>
                    <a:pt x="89" y="141"/>
                    <a:pt x="89" y="141"/>
                  </a:cubicBezTo>
                  <a:cubicBezTo>
                    <a:pt x="83" y="145"/>
                    <a:pt x="83" y="145"/>
                    <a:pt x="83" y="145"/>
                  </a:cubicBezTo>
                  <a:cubicBezTo>
                    <a:pt x="59" y="111"/>
                    <a:pt x="59" y="111"/>
                    <a:pt x="59" y="111"/>
                  </a:cubicBezTo>
                  <a:cubicBezTo>
                    <a:pt x="59" y="126"/>
                    <a:pt x="59" y="126"/>
                    <a:pt x="59" y="126"/>
                  </a:cubicBezTo>
                  <a:cubicBezTo>
                    <a:pt x="53" y="119"/>
                    <a:pt x="53" y="119"/>
                    <a:pt x="53" y="119"/>
                  </a:cubicBezTo>
                  <a:lnTo>
                    <a:pt x="53" y="97"/>
                  </a:lnTo>
                  <a:close/>
                  <a:moveTo>
                    <a:pt x="15" y="35"/>
                  </a:moveTo>
                  <a:cubicBezTo>
                    <a:pt x="39" y="70"/>
                    <a:pt x="39" y="70"/>
                    <a:pt x="39" y="70"/>
                  </a:cubicBezTo>
                  <a:cubicBezTo>
                    <a:pt x="39" y="54"/>
                    <a:pt x="39" y="54"/>
                    <a:pt x="39" y="54"/>
                  </a:cubicBezTo>
                  <a:cubicBezTo>
                    <a:pt x="45" y="62"/>
                    <a:pt x="45" y="62"/>
                    <a:pt x="45" y="62"/>
                  </a:cubicBezTo>
                  <a:cubicBezTo>
                    <a:pt x="45" y="84"/>
                    <a:pt x="45" y="84"/>
                    <a:pt x="45" y="84"/>
                  </a:cubicBezTo>
                  <a:cubicBezTo>
                    <a:pt x="25" y="78"/>
                    <a:pt x="25" y="78"/>
                    <a:pt x="25" y="78"/>
                  </a:cubicBezTo>
                  <a:cubicBezTo>
                    <a:pt x="19" y="70"/>
                    <a:pt x="19" y="70"/>
                    <a:pt x="19" y="70"/>
                  </a:cubicBezTo>
                  <a:cubicBezTo>
                    <a:pt x="33" y="74"/>
                    <a:pt x="33" y="74"/>
                    <a:pt x="33" y="74"/>
                  </a:cubicBezTo>
                  <a:cubicBezTo>
                    <a:pt x="9" y="39"/>
                    <a:pt x="9" y="39"/>
                    <a:pt x="9" y="39"/>
                  </a:cubicBezTo>
                  <a:lnTo>
                    <a:pt x="15" y="35"/>
                  </a:lnTo>
                  <a:close/>
                  <a:moveTo>
                    <a:pt x="9" y="102"/>
                  </a:moveTo>
                  <a:cubicBezTo>
                    <a:pt x="14" y="97"/>
                    <a:pt x="14" y="97"/>
                    <a:pt x="14" y="97"/>
                  </a:cubicBezTo>
                  <a:cubicBezTo>
                    <a:pt x="14" y="113"/>
                    <a:pt x="14" y="113"/>
                    <a:pt x="14" y="113"/>
                  </a:cubicBezTo>
                  <a:cubicBezTo>
                    <a:pt x="40" y="92"/>
                    <a:pt x="40" y="92"/>
                    <a:pt x="40" y="92"/>
                  </a:cubicBezTo>
                  <a:cubicBezTo>
                    <a:pt x="44" y="98"/>
                    <a:pt x="44" y="98"/>
                    <a:pt x="44" y="98"/>
                  </a:cubicBezTo>
                  <a:cubicBezTo>
                    <a:pt x="19" y="118"/>
                    <a:pt x="19" y="118"/>
                    <a:pt x="19" y="118"/>
                  </a:cubicBezTo>
                  <a:cubicBezTo>
                    <a:pt x="30" y="122"/>
                    <a:pt x="30" y="122"/>
                    <a:pt x="30" y="122"/>
                  </a:cubicBezTo>
                  <a:cubicBezTo>
                    <a:pt x="23" y="127"/>
                    <a:pt x="23" y="127"/>
                    <a:pt x="23" y="127"/>
                  </a:cubicBezTo>
                  <a:cubicBezTo>
                    <a:pt x="9" y="122"/>
                    <a:pt x="9" y="122"/>
                    <a:pt x="9" y="122"/>
                  </a:cubicBezTo>
                  <a:lnTo>
                    <a:pt x="9" y="102"/>
                  </a:lnTo>
                  <a:close/>
                  <a:moveTo>
                    <a:pt x="50" y="0"/>
                  </a:moveTo>
                  <a:cubicBezTo>
                    <a:pt x="3" y="13"/>
                    <a:pt x="3" y="13"/>
                    <a:pt x="3" y="13"/>
                  </a:cubicBezTo>
                  <a:cubicBezTo>
                    <a:pt x="22" y="19"/>
                    <a:pt x="101" y="43"/>
                    <a:pt x="102" y="43"/>
                  </a:cubicBezTo>
                  <a:cubicBezTo>
                    <a:pt x="103" y="43"/>
                    <a:pt x="136" y="33"/>
                    <a:pt x="148" y="29"/>
                  </a:cubicBezTo>
                  <a:lnTo>
                    <a:pt x="50" y="0"/>
                  </a:lnTo>
                  <a:close/>
                  <a:moveTo>
                    <a:pt x="86" y="19"/>
                  </a:moveTo>
                  <a:cubicBezTo>
                    <a:pt x="72" y="24"/>
                    <a:pt x="72" y="24"/>
                    <a:pt x="72" y="24"/>
                  </a:cubicBezTo>
                  <a:cubicBezTo>
                    <a:pt x="76" y="25"/>
                    <a:pt x="76" y="25"/>
                    <a:pt x="76" y="25"/>
                  </a:cubicBezTo>
                  <a:cubicBezTo>
                    <a:pt x="59" y="26"/>
                    <a:pt x="59" y="26"/>
                    <a:pt x="59" y="26"/>
                  </a:cubicBezTo>
                  <a:cubicBezTo>
                    <a:pt x="63" y="21"/>
                    <a:pt x="63" y="21"/>
                    <a:pt x="63" y="21"/>
                  </a:cubicBezTo>
                  <a:cubicBezTo>
                    <a:pt x="68" y="22"/>
                    <a:pt x="68" y="22"/>
                    <a:pt x="68" y="22"/>
                  </a:cubicBezTo>
                  <a:cubicBezTo>
                    <a:pt x="82" y="18"/>
                    <a:pt x="82" y="18"/>
                    <a:pt x="82" y="18"/>
                  </a:cubicBezTo>
                  <a:cubicBezTo>
                    <a:pt x="55" y="10"/>
                    <a:pt x="55" y="10"/>
                    <a:pt x="55" y="10"/>
                  </a:cubicBezTo>
                  <a:cubicBezTo>
                    <a:pt x="53" y="11"/>
                    <a:pt x="53" y="11"/>
                    <a:pt x="53" y="11"/>
                  </a:cubicBezTo>
                  <a:cubicBezTo>
                    <a:pt x="49" y="7"/>
                    <a:pt x="49" y="7"/>
                    <a:pt x="49" y="7"/>
                  </a:cubicBezTo>
                  <a:cubicBezTo>
                    <a:pt x="62" y="8"/>
                    <a:pt x="62" y="8"/>
                    <a:pt x="62" y="8"/>
                  </a:cubicBezTo>
                  <a:cubicBezTo>
                    <a:pt x="60" y="9"/>
                    <a:pt x="60" y="9"/>
                    <a:pt x="60" y="9"/>
                  </a:cubicBezTo>
                  <a:cubicBezTo>
                    <a:pt x="117" y="26"/>
                    <a:pt x="117" y="26"/>
                    <a:pt x="117" y="26"/>
                  </a:cubicBezTo>
                  <a:cubicBezTo>
                    <a:pt x="119" y="25"/>
                    <a:pt x="119" y="25"/>
                    <a:pt x="119" y="25"/>
                  </a:cubicBezTo>
                  <a:cubicBezTo>
                    <a:pt x="125" y="29"/>
                    <a:pt x="125" y="29"/>
                    <a:pt x="125" y="29"/>
                  </a:cubicBezTo>
                  <a:cubicBezTo>
                    <a:pt x="109" y="28"/>
                    <a:pt x="109" y="28"/>
                    <a:pt x="109" y="28"/>
                  </a:cubicBezTo>
                  <a:cubicBezTo>
                    <a:pt x="112" y="27"/>
                    <a:pt x="112" y="27"/>
                    <a:pt x="112" y="27"/>
                  </a:cubicBezTo>
                  <a:lnTo>
                    <a:pt x="86" y="19"/>
                  </a:lnTo>
                  <a:close/>
                  <a:moveTo>
                    <a:pt x="104" y="47"/>
                  </a:moveTo>
                  <a:cubicBezTo>
                    <a:pt x="104" y="166"/>
                    <a:pt x="104" y="166"/>
                    <a:pt x="104" y="166"/>
                  </a:cubicBezTo>
                  <a:cubicBezTo>
                    <a:pt x="152" y="150"/>
                    <a:pt x="152" y="150"/>
                    <a:pt x="152" y="150"/>
                  </a:cubicBezTo>
                  <a:cubicBezTo>
                    <a:pt x="152" y="31"/>
                    <a:pt x="152" y="31"/>
                    <a:pt x="152" y="31"/>
                  </a:cubicBezTo>
                  <a:lnTo>
                    <a:pt x="104" y="47"/>
                  </a:lnTo>
                  <a:close/>
                </a:path>
              </a:pathLst>
            </a:custGeom>
            <a:solidFill>
              <a:srgbClr val="3D61A4"/>
            </a:solidFill>
            <a:ln w="9525">
              <a:noFill/>
              <a:round/>
            </a:ln>
          </p:spPr>
          <p:txBody>
            <a:bodyPr/>
            <a:lstStyle/>
            <a:p>
              <a:pPr algn="ctr">
                <a:defRPr/>
              </a:pPr>
              <a:endParaRPr lang="en-US" u="none">
                <a:latin typeface="+mn-lt"/>
                <a:ea typeface="微软雅黑" panose="020B0503020204020204" pitchFamily="34" charset="-122"/>
              </a:endParaRPr>
            </a:p>
          </p:txBody>
        </p:sp>
      </p:grpSp>
      <p:grpSp>
        <p:nvGrpSpPr>
          <p:cNvPr id="12" name="Group 53"/>
          <p:cNvGrpSpPr/>
          <p:nvPr/>
        </p:nvGrpSpPr>
        <p:grpSpPr bwMode="auto">
          <a:xfrm>
            <a:off x="3023751" y="3607763"/>
            <a:ext cx="234570" cy="152975"/>
            <a:chOff x="2693988" y="1254125"/>
            <a:chExt cx="487363" cy="536575"/>
          </a:xfrm>
        </p:grpSpPr>
        <p:sp>
          <p:nvSpPr>
            <p:cNvPr id="221" name="Freeform 17"/>
            <p:cNvSpPr/>
            <p:nvPr/>
          </p:nvSpPr>
          <p:spPr bwMode="auto">
            <a:xfrm>
              <a:off x="2693988" y="1254125"/>
              <a:ext cx="487363" cy="536575"/>
            </a:xfrm>
            <a:custGeom>
              <a:avLst/>
              <a:gdLst>
                <a:gd name="T0" fmla="*/ 0 w 307"/>
                <a:gd name="T1" fmla="*/ 2147483647 h 338"/>
                <a:gd name="T2" fmla="*/ 0 w 307"/>
                <a:gd name="T3" fmla="*/ 2147483647 h 338"/>
                <a:gd name="T4" fmla="*/ 2147483647 w 307"/>
                <a:gd name="T5" fmla="*/ 2147483647 h 338"/>
                <a:gd name="T6" fmla="*/ 2147483647 w 307"/>
                <a:gd name="T7" fmla="*/ 2147483647 h 338"/>
                <a:gd name="T8" fmla="*/ 2147483647 w 307"/>
                <a:gd name="T9" fmla="*/ 2147483647 h 338"/>
                <a:gd name="T10" fmla="*/ 2147483647 w 307"/>
                <a:gd name="T11" fmla="*/ 0 h 338"/>
                <a:gd name="T12" fmla="*/ 0 w 307"/>
                <a:gd name="T13" fmla="*/ 2147483647 h 338"/>
                <a:gd name="T14" fmla="*/ 0 60000 65536"/>
                <a:gd name="T15" fmla="*/ 0 60000 65536"/>
                <a:gd name="T16" fmla="*/ 0 60000 65536"/>
                <a:gd name="T17" fmla="*/ 0 60000 65536"/>
                <a:gd name="T18" fmla="*/ 0 60000 65536"/>
                <a:gd name="T19" fmla="*/ 0 60000 65536"/>
                <a:gd name="T20" fmla="*/ 0 60000 65536"/>
                <a:gd name="T21" fmla="*/ 0 w 307"/>
                <a:gd name="T22" fmla="*/ 0 h 338"/>
                <a:gd name="T23" fmla="*/ 307 w 307"/>
                <a:gd name="T24" fmla="*/ 338 h 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38">
                  <a:moveTo>
                    <a:pt x="0" y="28"/>
                  </a:moveTo>
                  <a:lnTo>
                    <a:pt x="0" y="273"/>
                  </a:lnTo>
                  <a:lnTo>
                    <a:pt x="205" y="338"/>
                  </a:lnTo>
                  <a:lnTo>
                    <a:pt x="307" y="304"/>
                  </a:lnTo>
                  <a:lnTo>
                    <a:pt x="307" y="63"/>
                  </a:lnTo>
                  <a:lnTo>
                    <a:pt x="100" y="0"/>
                  </a:lnTo>
                  <a:lnTo>
                    <a:pt x="0" y="28"/>
                  </a:lnTo>
                  <a:close/>
                </a:path>
              </a:pathLst>
            </a:custGeom>
            <a:solidFill>
              <a:srgbClr val="FFFFFF"/>
            </a:solidFill>
            <a:ln w="9525">
              <a:noFill/>
              <a:round/>
            </a:ln>
          </p:spPr>
          <p:txBody>
            <a:bodyPr/>
            <a:lstStyle/>
            <a:p>
              <a:pPr algn="ctr">
                <a:defRPr/>
              </a:pPr>
              <a:endParaRPr lang="en-US" u="none">
                <a:latin typeface="+mn-lt"/>
                <a:ea typeface="微软雅黑" panose="020B0503020204020204" pitchFamily="34" charset="-122"/>
              </a:endParaRPr>
            </a:p>
          </p:txBody>
        </p:sp>
        <p:sp>
          <p:nvSpPr>
            <p:cNvPr id="222" name="Freeform 18"/>
            <p:cNvSpPr>
              <a:spLocks noEditPoints="1"/>
            </p:cNvSpPr>
            <p:nvPr/>
          </p:nvSpPr>
          <p:spPr bwMode="auto">
            <a:xfrm>
              <a:off x="2693988" y="1258098"/>
              <a:ext cx="482633" cy="528628"/>
            </a:xfrm>
            <a:custGeom>
              <a:avLst/>
              <a:gdLst>
                <a:gd name="T0" fmla="*/ 2147483647 w 152"/>
                <a:gd name="T1" fmla="*/ 2147483647 h 166"/>
                <a:gd name="T2" fmla="*/ 0 w 152"/>
                <a:gd name="T3" fmla="*/ 2147483647 h 166"/>
                <a:gd name="T4" fmla="*/ 2147483647 w 152"/>
                <a:gd name="T5" fmla="*/ 2147483647 h 166"/>
                <a:gd name="T6" fmla="*/ 2147483647 w 152"/>
                <a:gd name="T7" fmla="*/ 2147483647 h 166"/>
                <a:gd name="T8" fmla="*/ 2147483647 w 152"/>
                <a:gd name="T9" fmla="*/ 2147483647 h 166"/>
                <a:gd name="T10" fmla="*/ 2147483647 w 152"/>
                <a:gd name="T11" fmla="*/ 2147483647 h 166"/>
                <a:gd name="T12" fmla="*/ 2147483647 w 152"/>
                <a:gd name="T13" fmla="*/ 2147483647 h 166"/>
                <a:gd name="T14" fmla="*/ 2147483647 w 152"/>
                <a:gd name="T15" fmla="*/ 2147483647 h 166"/>
                <a:gd name="T16" fmla="*/ 2147483647 w 152"/>
                <a:gd name="T17" fmla="*/ 2147483647 h 166"/>
                <a:gd name="T18" fmla="*/ 2147483647 w 152"/>
                <a:gd name="T19" fmla="*/ 2147483647 h 166"/>
                <a:gd name="T20" fmla="*/ 2147483647 w 152"/>
                <a:gd name="T21" fmla="*/ 2147483647 h 166"/>
                <a:gd name="T22" fmla="*/ 2147483647 w 152"/>
                <a:gd name="T23" fmla="*/ 2147483647 h 166"/>
                <a:gd name="T24" fmla="*/ 2147483647 w 152"/>
                <a:gd name="T25" fmla="*/ 2147483647 h 166"/>
                <a:gd name="T26" fmla="*/ 2147483647 w 152"/>
                <a:gd name="T27" fmla="*/ 2147483647 h 166"/>
                <a:gd name="T28" fmla="*/ 2147483647 w 152"/>
                <a:gd name="T29" fmla="*/ 2147483647 h 166"/>
                <a:gd name="T30" fmla="*/ 2147483647 w 152"/>
                <a:gd name="T31" fmla="*/ 2147483647 h 166"/>
                <a:gd name="T32" fmla="*/ 2147483647 w 152"/>
                <a:gd name="T33" fmla="*/ 2147483647 h 166"/>
                <a:gd name="T34" fmla="*/ 2147483647 w 152"/>
                <a:gd name="T35" fmla="*/ 2147483647 h 166"/>
                <a:gd name="T36" fmla="*/ 2147483647 w 152"/>
                <a:gd name="T37" fmla="*/ 2147483647 h 166"/>
                <a:gd name="T38" fmla="*/ 2147483647 w 152"/>
                <a:gd name="T39" fmla="*/ 2147483647 h 166"/>
                <a:gd name="T40" fmla="*/ 2147483647 w 152"/>
                <a:gd name="T41" fmla="*/ 2147483647 h 166"/>
                <a:gd name="T42" fmla="*/ 2147483647 w 152"/>
                <a:gd name="T43" fmla="*/ 2147483647 h 166"/>
                <a:gd name="T44" fmla="*/ 2147483647 w 152"/>
                <a:gd name="T45" fmla="*/ 0 h 166"/>
                <a:gd name="T46" fmla="*/ 2147483647 w 152"/>
                <a:gd name="T47" fmla="*/ 2147483647 h 166"/>
                <a:gd name="T48" fmla="*/ 2147483647 w 152"/>
                <a:gd name="T49" fmla="*/ 0 h 166"/>
                <a:gd name="T50" fmla="*/ 2147483647 w 152"/>
                <a:gd name="T51" fmla="*/ 2147483647 h 166"/>
                <a:gd name="T52" fmla="*/ 2147483647 w 152"/>
                <a:gd name="T53" fmla="*/ 2147483647 h 166"/>
                <a:gd name="T54" fmla="*/ 2147483647 w 152"/>
                <a:gd name="T55" fmla="*/ 2147483647 h 166"/>
                <a:gd name="T56" fmla="*/ 2147483647 w 152"/>
                <a:gd name="T57" fmla="*/ 2147483647 h 166"/>
                <a:gd name="T58" fmla="*/ 2147483647 w 152"/>
                <a:gd name="T59" fmla="*/ 2147483647 h 166"/>
                <a:gd name="T60" fmla="*/ 2147483647 w 152"/>
                <a:gd name="T61" fmla="*/ 2147483647 h 166"/>
                <a:gd name="T62" fmla="*/ 2147483647 w 152"/>
                <a:gd name="T63" fmla="*/ 2147483647 h 166"/>
                <a:gd name="T64" fmla="*/ 2147483647 w 152"/>
                <a:gd name="T65" fmla="*/ 2147483647 h 166"/>
                <a:gd name="T66" fmla="*/ 2147483647 w 152"/>
                <a:gd name="T67" fmla="*/ 2147483647 h 166"/>
                <a:gd name="T68" fmla="*/ 2147483647 w 152"/>
                <a:gd name="T69" fmla="*/ 2147483647 h 166"/>
                <a:gd name="T70" fmla="*/ 2147483647 w 152"/>
                <a:gd name="T71" fmla="*/ 2147483647 h 1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
                <a:gd name="T109" fmla="*/ 0 h 166"/>
                <a:gd name="T110" fmla="*/ 152 w 152"/>
                <a:gd name="T111" fmla="*/ 166 h 1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 h="166">
                  <a:moveTo>
                    <a:pt x="0" y="134"/>
                  </a:moveTo>
                  <a:cubicBezTo>
                    <a:pt x="100" y="166"/>
                    <a:pt x="100" y="166"/>
                    <a:pt x="100" y="166"/>
                  </a:cubicBezTo>
                  <a:cubicBezTo>
                    <a:pt x="100" y="47"/>
                    <a:pt x="100" y="47"/>
                    <a:pt x="100" y="47"/>
                  </a:cubicBezTo>
                  <a:cubicBezTo>
                    <a:pt x="0" y="16"/>
                    <a:pt x="0" y="16"/>
                    <a:pt x="0" y="16"/>
                  </a:cubicBezTo>
                  <a:lnTo>
                    <a:pt x="0" y="134"/>
                  </a:lnTo>
                  <a:close/>
                  <a:moveTo>
                    <a:pt x="68" y="58"/>
                  </a:moveTo>
                  <a:cubicBezTo>
                    <a:pt x="74" y="52"/>
                    <a:pt x="74" y="52"/>
                    <a:pt x="74" y="52"/>
                  </a:cubicBezTo>
                  <a:cubicBezTo>
                    <a:pt x="90" y="58"/>
                    <a:pt x="90" y="58"/>
                    <a:pt x="90" y="58"/>
                  </a:cubicBezTo>
                  <a:cubicBezTo>
                    <a:pt x="90" y="79"/>
                    <a:pt x="90" y="79"/>
                    <a:pt x="90" y="79"/>
                  </a:cubicBezTo>
                  <a:cubicBezTo>
                    <a:pt x="83" y="85"/>
                    <a:pt x="83" y="85"/>
                    <a:pt x="83" y="85"/>
                  </a:cubicBezTo>
                  <a:cubicBezTo>
                    <a:pt x="83" y="68"/>
                    <a:pt x="83" y="68"/>
                    <a:pt x="83" y="68"/>
                  </a:cubicBezTo>
                  <a:cubicBezTo>
                    <a:pt x="61" y="86"/>
                    <a:pt x="61" y="86"/>
                    <a:pt x="61" y="86"/>
                  </a:cubicBezTo>
                  <a:cubicBezTo>
                    <a:pt x="56" y="80"/>
                    <a:pt x="56" y="80"/>
                    <a:pt x="56" y="80"/>
                  </a:cubicBezTo>
                  <a:cubicBezTo>
                    <a:pt x="79" y="62"/>
                    <a:pt x="79" y="62"/>
                    <a:pt x="79" y="62"/>
                  </a:cubicBezTo>
                  <a:lnTo>
                    <a:pt x="68" y="58"/>
                  </a:lnTo>
                  <a:close/>
                  <a:moveTo>
                    <a:pt x="53" y="97"/>
                  </a:moveTo>
                  <a:cubicBezTo>
                    <a:pt x="76" y="105"/>
                    <a:pt x="76" y="105"/>
                    <a:pt x="76" y="105"/>
                  </a:cubicBezTo>
                  <a:cubicBezTo>
                    <a:pt x="81" y="111"/>
                    <a:pt x="81" y="111"/>
                    <a:pt x="81" y="111"/>
                  </a:cubicBezTo>
                  <a:cubicBezTo>
                    <a:pt x="65" y="107"/>
                    <a:pt x="65" y="107"/>
                    <a:pt x="65" y="107"/>
                  </a:cubicBezTo>
                  <a:cubicBezTo>
                    <a:pt x="89" y="141"/>
                    <a:pt x="89" y="141"/>
                    <a:pt x="89" y="141"/>
                  </a:cubicBezTo>
                  <a:cubicBezTo>
                    <a:pt x="83" y="145"/>
                    <a:pt x="83" y="145"/>
                    <a:pt x="83" y="145"/>
                  </a:cubicBezTo>
                  <a:cubicBezTo>
                    <a:pt x="59" y="111"/>
                    <a:pt x="59" y="111"/>
                    <a:pt x="59" y="111"/>
                  </a:cubicBezTo>
                  <a:cubicBezTo>
                    <a:pt x="59" y="126"/>
                    <a:pt x="59" y="126"/>
                    <a:pt x="59" y="126"/>
                  </a:cubicBezTo>
                  <a:cubicBezTo>
                    <a:pt x="53" y="119"/>
                    <a:pt x="53" y="119"/>
                    <a:pt x="53" y="119"/>
                  </a:cubicBezTo>
                  <a:lnTo>
                    <a:pt x="53" y="97"/>
                  </a:lnTo>
                  <a:close/>
                  <a:moveTo>
                    <a:pt x="15" y="35"/>
                  </a:moveTo>
                  <a:cubicBezTo>
                    <a:pt x="39" y="70"/>
                    <a:pt x="39" y="70"/>
                    <a:pt x="39" y="70"/>
                  </a:cubicBezTo>
                  <a:cubicBezTo>
                    <a:pt x="39" y="54"/>
                    <a:pt x="39" y="54"/>
                    <a:pt x="39" y="54"/>
                  </a:cubicBezTo>
                  <a:cubicBezTo>
                    <a:pt x="45" y="62"/>
                    <a:pt x="45" y="62"/>
                    <a:pt x="45" y="62"/>
                  </a:cubicBezTo>
                  <a:cubicBezTo>
                    <a:pt x="45" y="84"/>
                    <a:pt x="45" y="84"/>
                    <a:pt x="45" y="84"/>
                  </a:cubicBezTo>
                  <a:cubicBezTo>
                    <a:pt x="25" y="78"/>
                    <a:pt x="25" y="78"/>
                    <a:pt x="25" y="78"/>
                  </a:cubicBezTo>
                  <a:cubicBezTo>
                    <a:pt x="19" y="70"/>
                    <a:pt x="19" y="70"/>
                    <a:pt x="19" y="70"/>
                  </a:cubicBezTo>
                  <a:cubicBezTo>
                    <a:pt x="33" y="74"/>
                    <a:pt x="33" y="74"/>
                    <a:pt x="33" y="74"/>
                  </a:cubicBezTo>
                  <a:cubicBezTo>
                    <a:pt x="9" y="39"/>
                    <a:pt x="9" y="39"/>
                    <a:pt x="9" y="39"/>
                  </a:cubicBezTo>
                  <a:lnTo>
                    <a:pt x="15" y="35"/>
                  </a:lnTo>
                  <a:close/>
                  <a:moveTo>
                    <a:pt x="9" y="102"/>
                  </a:moveTo>
                  <a:cubicBezTo>
                    <a:pt x="14" y="97"/>
                    <a:pt x="14" y="97"/>
                    <a:pt x="14" y="97"/>
                  </a:cubicBezTo>
                  <a:cubicBezTo>
                    <a:pt x="14" y="113"/>
                    <a:pt x="14" y="113"/>
                    <a:pt x="14" y="113"/>
                  </a:cubicBezTo>
                  <a:cubicBezTo>
                    <a:pt x="40" y="92"/>
                    <a:pt x="40" y="92"/>
                    <a:pt x="40" y="92"/>
                  </a:cubicBezTo>
                  <a:cubicBezTo>
                    <a:pt x="44" y="98"/>
                    <a:pt x="44" y="98"/>
                    <a:pt x="44" y="98"/>
                  </a:cubicBezTo>
                  <a:cubicBezTo>
                    <a:pt x="19" y="118"/>
                    <a:pt x="19" y="118"/>
                    <a:pt x="19" y="118"/>
                  </a:cubicBezTo>
                  <a:cubicBezTo>
                    <a:pt x="30" y="122"/>
                    <a:pt x="30" y="122"/>
                    <a:pt x="30" y="122"/>
                  </a:cubicBezTo>
                  <a:cubicBezTo>
                    <a:pt x="23" y="127"/>
                    <a:pt x="23" y="127"/>
                    <a:pt x="23" y="127"/>
                  </a:cubicBezTo>
                  <a:cubicBezTo>
                    <a:pt x="9" y="122"/>
                    <a:pt x="9" y="122"/>
                    <a:pt x="9" y="122"/>
                  </a:cubicBezTo>
                  <a:lnTo>
                    <a:pt x="9" y="102"/>
                  </a:lnTo>
                  <a:close/>
                  <a:moveTo>
                    <a:pt x="50" y="0"/>
                  </a:moveTo>
                  <a:cubicBezTo>
                    <a:pt x="3" y="13"/>
                    <a:pt x="3" y="13"/>
                    <a:pt x="3" y="13"/>
                  </a:cubicBezTo>
                  <a:cubicBezTo>
                    <a:pt x="22" y="19"/>
                    <a:pt x="101" y="43"/>
                    <a:pt x="102" y="43"/>
                  </a:cubicBezTo>
                  <a:cubicBezTo>
                    <a:pt x="103" y="43"/>
                    <a:pt x="136" y="33"/>
                    <a:pt x="148" y="29"/>
                  </a:cubicBezTo>
                  <a:lnTo>
                    <a:pt x="50" y="0"/>
                  </a:lnTo>
                  <a:close/>
                  <a:moveTo>
                    <a:pt x="86" y="19"/>
                  </a:moveTo>
                  <a:cubicBezTo>
                    <a:pt x="72" y="24"/>
                    <a:pt x="72" y="24"/>
                    <a:pt x="72" y="24"/>
                  </a:cubicBezTo>
                  <a:cubicBezTo>
                    <a:pt x="76" y="25"/>
                    <a:pt x="76" y="25"/>
                    <a:pt x="76" y="25"/>
                  </a:cubicBezTo>
                  <a:cubicBezTo>
                    <a:pt x="59" y="26"/>
                    <a:pt x="59" y="26"/>
                    <a:pt x="59" y="26"/>
                  </a:cubicBezTo>
                  <a:cubicBezTo>
                    <a:pt x="63" y="21"/>
                    <a:pt x="63" y="21"/>
                    <a:pt x="63" y="21"/>
                  </a:cubicBezTo>
                  <a:cubicBezTo>
                    <a:pt x="68" y="22"/>
                    <a:pt x="68" y="22"/>
                    <a:pt x="68" y="22"/>
                  </a:cubicBezTo>
                  <a:cubicBezTo>
                    <a:pt x="82" y="18"/>
                    <a:pt x="82" y="18"/>
                    <a:pt x="82" y="18"/>
                  </a:cubicBezTo>
                  <a:cubicBezTo>
                    <a:pt x="55" y="10"/>
                    <a:pt x="55" y="10"/>
                    <a:pt x="55" y="10"/>
                  </a:cubicBezTo>
                  <a:cubicBezTo>
                    <a:pt x="53" y="11"/>
                    <a:pt x="53" y="11"/>
                    <a:pt x="53" y="11"/>
                  </a:cubicBezTo>
                  <a:cubicBezTo>
                    <a:pt x="49" y="7"/>
                    <a:pt x="49" y="7"/>
                    <a:pt x="49" y="7"/>
                  </a:cubicBezTo>
                  <a:cubicBezTo>
                    <a:pt x="62" y="8"/>
                    <a:pt x="62" y="8"/>
                    <a:pt x="62" y="8"/>
                  </a:cubicBezTo>
                  <a:cubicBezTo>
                    <a:pt x="60" y="9"/>
                    <a:pt x="60" y="9"/>
                    <a:pt x="60" y="9"/>
                  </a:cubicBezTo>
                  <a:cubicBezTo>
                    <a:pt x="117" y="26"/>
                    <a:pt x="117" y="26"/>
                    <a:pt x="117" y="26"/>
                  </a:cubicBezTo>
                  <a:cubicBezTo>
                    <a:pt x="119" y="25"/>
                    <a:pt x="119" y="25"/>
                    <a:pt x="119" y="25"/>
                  </a:cubicBezTo>
                  <a:cubicBezTo>
                    <a:pt x="125" y="29"/>
                    <a:pt x="125" y="29"/>
                    <a:pt x="125" y="29"/>
                  </a:cubicBezTo>
                  <a:cubicBezTo>
                    <a:pt x="109" y="28"/>
                    <a:pt x="109" y="28"/>
                    <a:pt x="109" y="28"/>
                  </a:cubicBezTo>
                  <a:cubicBezTo>
                    <a:pt x="112" y="27"/>
                    <a:pt x="112" y="27"/>
                    <a:pt x="112" y="27"/>
                  </a:cubicBezTo>
                  <a:lnTo>
                    <a:pt x="86" y="19"/>
                  </a:lnTo>
                  <a:close/>
                  <a:moveTo>
                    <a:pt x="104" y="47"/>
                  </a:moveTo>
                  <a:cubicBezTo>
                    <a:pt x="104" y="166"/>
                    <a:pt x="104" y="166"/>
                    <a:pt x="104" y="166"/>
                  </a:cubicBezTo>
                  <a:cubicBezTo>
                    <a:pt x="152" y="150"/>
                    <a:pt x="152" y="150"/>
                    <a:pt x="152" y="150"/>
                  </a:cubicBezTo>
                  <a:cubicBezTo>
                    <a:pt x="152" y="31"/>
                    <a:pt x="152" y="31"/>
                    <a:pt x="152" y="31"/>
                  </a:cubicBezTo>
                  <a:lnTo>
                    <a:pt x="104" y="47"/>
                  </a:lnTo>
                  <a:close/>
                </a:path>
              </a:pathLst>
            </a:custGeom>
            <a:solidFill>
              <a:srgbClr val="3D61A4"/>
            </a:solidFill>
            <a:ln w="9525">
              <a:noFill/>
              <a:round/>
            </a:ln>
          </p:spPr>
          <p:txBody>
            <a:bodyPr/>
            <a:lstStyle/>
            <a:p>
              <a:pPr algn="ctr">
                <a:defRPr/>
              </a:pPr>
              <a:endParaRPr lang="en-US" u="none">
                <a:latin typeface="+mn-lt"/>
                <a:ea typeface="微软雅黑" panose="020B0503020204020204" pitchFamily="34" charset="-122"/>
              </a:endParaRPr>
            </a:p>
          </p:txBody>
        </p:sp>
      </p:grpSp>
      <p:sp>
        <p:nvSpPr>
          <p:cNvPr id="223" name="矩形 222"/>
          <p:cNvSpPr/>
          <p:nvPr/>
        </p:nvSpPr>
        <p:spPr>
          <a:xfrm>
            <a:off x="2390694" y="3340714"/>
            <a:ext cx="648335" cy="245110"/>
          </a:xfrm>
          <a:prstGeom prst="rect">
            <a:avLst/>
          </a:prstGeom>
        </p:spPr>
        <p:txBody>
          <a:bodyPr wrap="none">
            <a:spAutoFit/>
          </a:bodyPr>
          <a:lstStyle/>
          <a:p>
            <a:r>
              <a:rPr lang="en-US" altLang="zh-CN" sz="1000" dirty="0" smtClean="0">
                <a:latin typeface="+mn-lt"/>
                <a:ea typeface="微软雅黑" panose="020B0503020204020204" pitchFamily="34" charset="-122"/>
                <a:cs typeface="Arial Unicode MS" pitchFamily="34" charset="-122"/>
              </a:rPr>
              <a:t>Backhaul</a:t>
            </a:r>
            <a:endParaRPr lang="zh-CN" altLang="en-US" sz="1000" dirty="0">
              <a:latin typeface="+mn-lt"/>
              <a:ea typeface="微软雅黑" panose="020B0503020204020204" pitchFamily="34" charset="-122"/>
              <a:cs typeface="Arial Unicode MS" pitchFamily="34" charset="-122"/>
            </a:endParaRPr>
          </a:p>
        </p:txBody>
      </p:sp>
      <p:cxnSp>
        <p:nvCxnSpPr>
          <p:cNvPr id="224" name="直接连接符 223"/>
          <p:cNvCxnSpPr/>
          <p:nvPr/>
        </p:nvCxnSpPr>
        <p:spPr bwMode="auto">
          <a:xfrm flipH="1">
            <a:off x="3258321" y="3318517"/>
            <a:ext cx="887591" cy="354016"/>
          </a:xfrm>
          <a:prstGeom prst="line">
            <a:avLst/>
          </a:prstGeom>
          <a:solidFill>
            <a:schemeClr val="accent1"/>
          </a:solidFill>
          <a:ln w="19050" cap="flat" cmpd="sng" algn="ctr">
            <a:solidFill>
              <a:schemeClr val="bg1">
                <a:lumMod val="50000"/>
              </a:schemeClr>
            </a:solidFill>
            <a:prstDash val="solid"/>
            <a:round/>
            <a:headEnd type="none" w="med" len="med"/>
            <a:tailEnd type="none" w="med" len="med"/>
          </a:ln>
          <a:effectLst/>
        </p:spPr>
      </p:cxnSp>
      <p:cxnSp>
        <p:nvCxnSpPr>
          <p:cNvPr id="225" name="直接连接符 224"/>
          <p:cNvCxnSpPr/>
          <p:nvPr/>
        </p:nvCxnSpPr>
        <p:spPr bwMode="auto">
          <a:xfrm flipH="1">
            <a:off x="2180130" y="3672533"/>
            <a:ext cx="843621"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13" name="Group 313"/>
          <p:cNvGrpSpPr>
            <a:grpSpLocks noChangeAspect="1"/>
          </p:cNvGrpSpPr>
          <p:nvPr/>
        </p:nvGrpSpPr>
        <p:grpSpPr bwMode="auto">
          <a:xfrm>
            <a:off x="2733375" y="3139744"/>
            <a:ext cx="225237" cy="204650"/>
            <a:chOff x="908050" y="2524125"/>
            <a:chExt cx="612775" cy="703263"/>
          </a:xfrm>
        </p:grpSpPr>
        <p:sp>
          <p:nvSpPr>
            <p:cNvPr id="227" name="Freeform 163"/>
            <p:cNvSpPr/>
            <p:nvPr/>
          </p:nvSpPr>
          <p:spPr bwMode="auto">
            <a:xfrm>
              <a:off x="908050" y="2524125"/>
              <a:ext cx="612775" cy="703263"/>
            </a:xfrm>
            <a:custGeom>
              <a:avLst/>
              <a:gdLst>
                <a:gd name="T0" fmla="*/ 0 w 386"/>
                <a:gd name="T1" fmla="*/ 2147483647 h 443"/>
                <a:gd name="T2" fmla="*/ 0 w 386"/>
                <a:gd name="T3" fmla="*/ 2147483647 h 443"/>
                <a:gd name="T4" fmla="*/ 2147483647 w 386"/>
                <a:gd name="T5" fmla="*/ 2147483647 h 443"/>
                <a:gd name="T6" fmla="*/ 2147483647 w 386"/>
                <a:gd name="T7" fmla="*/ 2147483647 h 443"/>
                <a:gd name="T8" fmla="*/ 2147483647 w 386"/>
                <a:gd name="T9" fmla="*/ 2147483647 h 443"/>
                <a:gd name="T10" fmla="*/ 2147483647 w 386"/>
                <a:gd name="T11" fmla="*/ 2147483647 h 443"/>
                <a:gd name="T12" fmla="*/ 2147483647 w 386"/>
                <a:gd name="T13" fmla="*/ 2147483647 h 443"/>
                <a:gd name="T14" fmla="*/ 2147483647 w 386"/>
                <a:gd name="T15" fmla="*/ 2147483647 h 443"/>
                <a:gd name="T16" fmla="*/ 2147483647 w 386"/>
                <a:gd name="T17" fmla="*/ 2147483647 h 443"/>
                <a:gd name="T18" fmla="*/ 2147483647 w 386"/>
                <a:gd name="T19" fmla="*/ 0 h 443"/>
                <a:gd name="T20" fmla="*/ 0 w 386"/>
                <a:gd name="T21" fmla="*/ 2147483647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6"/>
                <a:gd name="T34" fmla="*/ 0 h 443"/>
                <a:gd name="T35" fmla="*/ 386 w 386"/>
                <a:gd name="T36" fmla="*/ 443 h 4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6" h="443">
                  <a:moveTo>
                    <a:pt x="0" y="30"/>
                  </a:moveTo>
                  <a:lnTo>
                    <a:pt x="0" y="421"/>
                  </a:lnTo>
                  <a:lnTo>
                    <a:pt x="73" y="443"/>
                  </a:lnTo>
                  <a:lnTo>
                    <a:pt x="193" y="411"/>
                  </a:lnTo>
                  <a:lnTo>
                    <a:pt x="266" y="433"/>
                  </a:lnTo>
                  <a:lnTo>
                    <a:pt x="386" y="395"/>
                  </a:lnTo>
                  <a:lnTo>
                    <a:pt x="386" y="146"/>
                  </a:lnTo>
                  <a:lnTo>
                    <a:pt x="290" y="118"/>
                  </a:lnTo>
                  <a:lnTo>
                    <a:pt x="193" y="20"/>
                  </a:lnTo>
                  <a:lnTo>
                    <a:pt x="121" y="0"/>
                  </a:lnTo>
                  <a:lnTo>
                    <a:pt x="0" y="30"/>
                  </a:lnTo>
                  <a:close/>
                </a:path>
              </a:pathLst>
            </a:custGeom>
            <a:solidFill>
              <a:srgbClr val="3D61A4"/>
            </a:solidFill>
            <a:ln w="9525">
              <a:noFill/>
              <a:round/>
            </a:ln>
          </p:spPr>
          <p:txBody>
            <a:bodyPr/>
            <a:lstStyle/>
            <a:p>
              <a:endParaRPr lang="zh-CN" altLang="en-US">
                <a:latin typeface="+mn-lt"/>
                <a:ea typeface="微软雅黑" panose="020B0503020204020204" pitchFamily="34" charset="-122"/>
              </a:endParaRPr>
            </a:p>
          </p:txBody>
        </p:sp>
        <p:sp>
          <p:nvSpPr>
            <p:cNvPr id="228" name="Freeform 164"/>
            <p:cNvSpPr/>
            <p:nvPr/>
          </p:nvSpPr>
          <p:spPr bwMode="auto">
            <a:xfrm>
              <a:off x="908050" y="2568575"/>
              <a:ext cx="612775" cy="642938"/>
            </a:xfrm>
            <a:custGeom>
              <a:avLst/>
              <a:gdLst>
                <a:gd name="T0" fmla="*/ 2147483647 w 192"/>
                <a:gd name="T1" fmla="*/ 2147483647 h 202"/>
                <a:gd name="T2" fmla="*/ 2147483647 w 192"/>
                <a:gd name="T3" fmla="*/ 2147483647 h 202"/>
                <a:gd name="T4" fmla="*/ 2147483647 w 192"/>
                <a:gd name="T5" fmla="*/ 2147483647 h 202"/>
                <a:gd name="T6" fmla="*/ 2147483647 w 192"/>
                <a:gd name="T7" fmla="*/ 2147483647 h 202"/>
                <a:gd name="T8" fmla="*/ 2147483647 w 192"/>
                <a:gd name="T9" fmla="*/ 2147483647 h 202"/>
                <a:gd name="T10" fmla="*/ 2147483647 w 192"/>
                <a:gd name="T11" fmla="*/ 2147483647 h 202"/>
                <a:gd name="T12" fmla="*/ 2147483647 w 192"/>
                <a:gd name="T13" fmla="*/ 2147483647 h 202"/>
                <a:gd name="T14" fmla="*/ 2147483647 w 192"/>
                <a:gd name="T15" fmla="*/ 2147483647 h 202"/>
                <a:gd name="T16" fmla="*/ 2147483647 w 192"/>
                <a:gd name="T17" fmla="*/ 0 h 202"/>
                <a:gd name="T18" fmla="*/ 0 w 192"/>
                <a:gd name="T19" fmla="*/ 2147483647 h 202"/>
                <a:gd name="T20" fmla="*/ 0 w 192"/>
                <a:gd name="T21" fmla="*/ 2147483647 h 202"/>
                <a:gd name="T22" fmla="*/ 2147483647 w 192"/>
                <a:gd name="T23" fmla="*/ 2147483647 h 202"/>
                <a:gd name="T24" fmla="*/ 2147483647 w 192"/>
                <a:gd name="T25" fmla="*/ 2147483647 h 202"/>
                <a:gd name="T26" fmla="*/ 2147483647 w 192"/>
                <a:gd name="T27" fmla="*/ 2147483647 h 202"/>
                <a:gd name="T28" fmla="*/ 2147483647 w 192"/>
                <a:gd name="T29" fmla="*/ 2147483647 h 202"/>
                <a:gd name="T30" fmla="*/ 2147483647 w 192"/>
                <a:gd name="T31" fmla="*/ 2147483647 h 202"/>
                <a:gd name="T32" fmla="*/ 2147483647 w 192"/>
                <a:gd name="T33" fmla="*/ 2147483647 h 202"/>
                <a:gd name="T34" fmla="*/ 2147483647 w 192"/>
                <a:gd name="T35" fmla="*/ 2147483647 h 202"/>
                <a:gd name="T36" fmla="*/ 2147483647 w 192"/>
                <a:gd name="T37" fmla="*/ 2147483647 h 202"/>
                <a:gd name="T38" fmla="*/ 2147483647 w 192"/>
                <a:gd name="T39" fmla="*/ 2147483647 h 202"/>
                <a:gd name="T40" fmla="*/ 2147483647 w 192"/>
                <a:gd name="T41" fmla="*/ 2147483647 h 2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
                <a:gd name="T64" fmla="*/ 0 h 202"/>
                <a:gd name="T65" fmla="*/ 192 w 192"/>
                <a:gd name="T66" fmla="*/ 202 h 20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2" h="202">
                  <a:moveTo>
                    <a:pt x="192" y="59"/>
                  </a:moveTo>
                  <a:cubicBezTo>
                    <a:pt x="188" y="58"/>
                    <a:pt x="188" y="58"/>
                    <a:pt x="188" y="58"/>
                  </a:cubicBezTo>
                  <a:cubicBezTo>
                    <a:pt x="132" y="76"/>
                    <a:pt x="132" y="76"/>
                    <a:pt x="132" y="76"/>
                  </a:cubicBezTo>
                  <a:cubicBezTo>
                    <a:pt x="132" y="76"/>
                    <a:pt x="132" y="76"/>
                    <a:pt x="132" y="76"/>
                  </a:cubicBezTo>
                  <a:cubicBezTo>
                    <a:pt x="132" y="76"/>
                    <a:pt x="132" y="76"/>
                    <a:pt x="132" y="76"/>
                  </a:cubicBezTo>
                  <a:cubicBezTo>
                    <a:pt x="97" y="65"/>
                    <a:pt x="97" y="65"/>
                    <a:pt x="97" y="65"/>
                  </a:cubicBezTo>
                  <a:cubicBezTo>
                    <a:pt x="37" y="11"/>
                    <a:pt x="37" y="11"/>
                    <a:pt x="37" y="11"/>
                  </a:cubicBezTo>
                  <a:cubicBezTo>
                    <a:pt x="36" y="10"/>
                    <a:pt x="36" y="10"/>
                    <a:pt x="36" y="10"/>
                  </a:cubicBezTo>
                  <a:cubicBezTo>
                    <a:pt x="3" y="0"/>
                    <a:pt x="3" y="0"/>
                    <a:pt x="3" y="0"/>
                  </a:cubicBezTo>
                  <a:cubicBezTo>
                    <a:pt x="0" y="1"/>
                    <a:pt x="0" y="1"/>
                    <a:pt x="0" y="1"/>
                  </a:cubicBezTo>
                  <a:cubicBezTo>
                    <a:pt x="0" y="3"/>
                    <a:pt x="0" y="3"/>
                    <a:pt x="0" y="3"/>
                  </a:cubicBezTo>
                  <a:cubicBezTo>
                    <a:pt x="34" y="14"/>
                    <a:pt x="34" y="14"/>
                    <a:pt x="34" y="14"/>
                  </a:cubicBezTo>
                  <a:cubicBezTo>
                    <a:pt x="94" y="68"/>
                    <a:pt x="94" y="68"/>
                    <a:pt x="94" y="68"/>
                  </a:cubicBezTo>
                  <a:cubicBezTo>
                    <a:pt x="95" y="69"/>
                    <a:pt x="95" y="69"/>
                    <a:pt x="95" y="69"/>
                  </a:cubicBezTo>
                  <a:cubicBezTo>
                    <a:pt x="129" y="80"/>
                    <a:pt x="129" y="80"/>
                    <a:pt x="129" y="80"/>
                  </a:cubicBezTo>
                  <a:cubicBezTo>
                    <a:pt x="129" y="201"/>
                    <a:pt x="129" y="201"/>
                    <a:pt x="129" y="201"/>
                  </a:cubicBezTo>
                  <a:cubicBezTo>
                    <a:pt x="132" y="202"/>
                    <a:pt x="132" y="202"/>
                    <a:pt x="132" y="202"/>
                  </a:cubicBezTo>
                  <a:cubicBezTo>
                    <a:pt x="134" y="201"/>
                    <a:pt x="134" y="201"/>
                    <a:pt x="134" y="201"/>
                  </a:cubicBezTo>
                  <a:cubicBezTo>
                    <a:pt x="134" y="80"/>
                    <a:pt x="134" y="80"/>
                    <a:pt x="134" y="80"/>
                  </a:cubicBezTo>
                  <a:cubicBezTo>
                    <a:pt x="192" y="62"/>
                    <a:pt x="192" y="62"/>
                    <a:pt x="192" y="62"/>
                  </a:cubicBezTo>
                  <a:lnTo>
                    <a:pt x="192" y="59"/>
                  </a:ln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29" name="Freeform 165"/>
            <p:cNvSpPr/>
            <p:nvPr/>
          </p:nvSpPr>
          <p:spPr bwMode="auto">
            <a:xfrm>
              <a:off x="938213" y="2890838"/>
              <a:ext cx="279400" cy="98425"/>
            </a:xfrm>
            <a:custGeom>
              <a:avLst/>
              <a:gdLst>
                <a:gd name="T0" fmla="*/ 0 w 88"/>
                <a:gd name="T1" fmla="*/ 2147483647 h 31"/>
                <a:gd name="T2" fmla="*/ 2147483647 w 88"/>
                <a:gd name="T3" fmla="*/ 2147483647 h 31"/>
                <a:gd name="T4" fmla="*/ 2147483647 w 88"/>
                <a:gd name="T5" fmla="*/ 2147483647 h 31"/>
                <a:gd name="T6" fmla="*/ 2147483647 w 88"/>
                <a:gd name="T7" fmla="*/ 2147483647 h 31"/>
                <a:gd name="T8" fmla="*/ 2147483647 w 88"/>
                <a:gd name="T9" fmla="*/ 2147483647 h 31"/>
                <a:gd name="T10" fmla="*/ 2147483647 w 88"/>
                <a:gd name="T11" fmla="*/ 0 h 31"/>
                <a:gd name="T12" fmla="*/ 0 w 88"/>
                <a:gd name="T13" fmla="*/ 2147483647 h 31"/>
                <a:gd name="T14" fmla="*/ 0 60000 65536"/>
                <a:gd name="T15" fmla="*/ 0 60000 65536"/>
                <a:gd name="T16" fmla="*/ 0 60000 65536"/>
                <a:gd name="T17" fmla="*/ 0 60000 65536"/>
                <a:gd name="T18" fmla="*/ 0 60000 65536"/>
                <a:gd name="T19" fmla="*/ 0 60000 65536"/>
                <a:gd name="T20" fmla="*/ 0 60000 65536"/>
                <a:gd name="T21" fmla="*/ 0 w 88"/>
                <a:gd name="T22" fmla="*/ 0 h 31"/>
                <a:gd name="T23" fmla="*/ 88 w 8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31">
                  <a:moveTo>
                    <a:pt x="0" y="2"/>
                  </a:moveTo>
                  <a:cubicBezTo>
                    <a:pt x="0" y="3"/>
                    <a:pt x="0" y="4"/>
                    <a:pt x="1" y="4"/>
                  </a:cubicBezTo>
                  <a:cubicBezTo>
                    <a:pt x="85" y="31"/>
                    <a:pt x="85" y="31"/>
                    <a:pt x="85" y="31"/>
                  </a:cubicBezTo>
                  <a:cubicBezTo>
                    <a:pt x="86" y="31"/>
                    <a:pt x="88" y="30"/>
                    <a:pt x="88" y="29"/>
                  </a:cubicBezTo>
                  <a:cubicBezTo>
                    <a:pt x="88" y="28"/>
                    <a:pt x="88" y="27"/>
                    <a:pt x="87" y="27"/>
                  </a:cubicBezTo>
                  <a:cubicBezTo>
                    <a:pt x="3" y="0"/>
                    <a:pt x="3" y="0"/>
                    <a:pt x="3" y="0"/>
                  </a:cubicBezTo>
                  <a:cubicBezTo>
                    <a:pt x="1" y="0"/>
                    <a:pt x="0" y="1"/>
                    <a:pt x="0" y="2"/>
                  </a:cubicBez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30" name="Freeform 166"/>
            <p:cNvSpPr/>
            <p:nvPr/>
          </p:nvSpPr>
          <p:spPr bwMode="auto">
            <a:xfrm>
              <a:off x="938213" y="2746375"/>
              <a:ext cx="279400" cy="157163"/>
            </a:xfrm>
            <a:custGeom>
              <a:avLst/>
              <a:gdLst>
                <a:gd name="T0" fmla="*/ 0 w 88"/>
                <a:gd name="T1" fmla="*/ 2147483647 h 49"/>
                <a:gd name="T2" fmla="*/ 0 w 88"/>
                <a:gd name="T3" fmla="*/ 2147483647 h 49"/>
                <a:gd name="T4" fmla="*/ 2147483647 w 88"/>
                <a:gd name="T5" fmla="*/ 2147483647 h 49"/>
                <a:gd name="T6" fmla="*/ 2147483647 w 88"/>
                <a:gd name="T7" fmla="*/ 2147483647 h 49"/>
                <a:gd name="T8" fmla="*/ 2147483647 w 88"/>
                <a:gd name="T9" fmla="*/ 2147483647 h 49"/>
                <a:gd name="T10" fmla="*/ 2147483647 w 88"/>
                <a:gd name="T11" fmla="*/ 2147483647 h 49"/>
                <a:gd name="T12" fmla="*/ 2147483647 w 88"/>
                <a:gd name="T13" fmla="*/ 2147483647 h 49"/>
                <a:gd name="T14" fmla="*/ 2147483647 w 88"/>
                <a:gd name="T15" fmla="*/ 2147483647 h 49"/>
                <a:gd name="T16" fmla="*/ 2147483647 w 88"/>
                <a:gd name="T17" fmla="*/ 2147483647 h 49"/>
                <a:gd name="T18" fmla="*/ 2147483647 w 88"/>
                <a:gd name="T19" fmla="*/ 2147483647 h 49"/>
                <a:gd name="T20" fmla="*/ 2147483647 w 88"/>
                <a:gd name="T21" fmla="*/ 2147483647 h 49"/>
                <a:gd name="T22" fmla="*/ 2147483647 w 88"/>
                <a:gd name="T23" fmla="*/ 2147483647 h 49"/>
                <a:gd name="T24" fmla="*/ 2147483647 w 88"/>
                <a:gd name="T25" fmla="*/ 2147483647 h 49"/>
                <a:gd name="T26" fmla="*/ 2147483647 w 88"/>
                <a:gd name="T27" fmla="*/ 0 h 49"/>
                <a:gd name="T28" fmla="*/ 0 w 88"/>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49"/>
                <a:gd name="T47" fmla="*/ 88 w 8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49">
                  <a:moveTo>
                    <a:pt x="0" y="1"/>
                  </a:moveTo>
                  <a:cubicBezTo>
                    <a:pt x="0" y="2"/>
                    <a:pt x="0" y="2"/>
                    <a:pt x="0" y="2"/>
                  </a:cubicBezTo>
                  <a:cubicBezTo>
                    <a:pt x="0" y="3"/>
                    <a:pt x="0" y="4"/>
                    <a:pt x="1" y="4"/>
                  </a:cubicBezTo>
                  <a:cubicBezTo>
                    <a:pt x="1" y="4"/>
                    <a:pt x="48" y="19"/>
                    <a:pt x="49" y="19"/>
                  </a:cubicBezTo>
                  <a:cubicBezTo>
                    <a:pt x="50" y="20"/>
                    <a:pt x="72" y="44"/>
                    <a:pt x="72" y="44"/>
                  </a:cubicBezTo>
                  <a:cubicBezTo>
                    <a:pt x="73" y="44"/>
                    <a:pt x="73" y="44"/>
                    <a:pt x="73" y="44"/>
                  </a:cubicBezTo>
                  <a:cubicBezTo>
                    <a:pt x="85" y="48"/>
                    <a:pt x="85" y="48"/>
                    <a:pt x="85" y="48"/>
                  </a:cubicBezTo>
                  <a:cubicBezTo>
                    <a:pt x="86" y="49"/>
                    <a:pt x="88" y="48"/>
                    <a:pt x="88" y="47"/>
                  </a:cubicBezTo>
                  <a:cubicBezTo>
                    <a:pt x="88" y="47"/>
                    <a:pt x="88" y="46"/>
                    <a:pt x="88" y="46"/>
                  </a:cubicBezTo>
                  <a:cubicBezTo>
                    <a:pt x="88" y="45"/>
                    <a:pt x="88" y="44"/>
                    <a:pt x="87" y="44"/>
                  </a:cubicBezTo>
                  <a:cubicBezTo>
                    <a:pt x="87" y="44"/>
                    <a:pt x="76" y="41"/>
                    <a:pt x="75" y="41"/>
                  </a:cubicBezTo>
                  <a:cubicBezTo>
                    <a:pt x="74" y="40"/>
                    <a:pt x="52" y="16"/>
                    <a:pt x="52" y="16"/>
                  </a:cubicBezTo>
                  <a:cubicBezTo>
                    <a:pt x="51" y="15"/>
                    <a:pt x="51" y="15"/>
                    <a:pt x="51" y="15"/>
                  </a:cubicBezTo>
                  <a:cubicBezTo>
                    <a:pt x="3" y="0"/>
                    <a:pt x="3" y="0"/>
                    <a:pt x="3" y="0"/>
                  </a:cubicBezTo>
                  <a:cubicBezTo>
                    <a:pt x="1" y="0"/>
                    <a:pt x="0" y="0"/>
                    <a:pt x="0" y="1"/>
                  </a:cubicBez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31" name="Freeform 167"/>
            <p:cNvSpPr/>
            <p:nvPr/>
          </p:nvSpPr>
          <p:spPr bwMode="auto">
            <a:xfrm>
              <a:off x="938213" y="3027363"/>
              <a:ext cx="285750" cy="63500"/>
            </a:xfrm>
            <a:custGeom>
              <a:avLst/>
              <a:gdLst>
                <a:gd name="T0" fmla="*/ 0 w 90"/>
                <a:gd name="T1" fmla="*/ 2147483647 h 20"/>
                <a:gd name="T2" fmla="*/ 2147483647 w 90"/>
                <a:gd name="T3" fmla="*/ 2147483647 h 20"/>
                <a:gd name="T4" fmla="*/ 2147483647 w 90"/>
                <a:gd name="T5" fmla="*/ 2147483647 h 20"/>
                <a:gd name="T6" fmla="*/ 2147483647 w 90"/>
                <a:gd name="T7" fmla="*/ 2147483647 h 20"/>
                <a:gd name="T8" fmla="*/ 2147483647 w 90"/>
                <a:gd name="T9" fmla="*/ 2147483647 h 20"/>
                <a:gd name="T10" fmla="*/ 2147483647 w 90"/>
                <a:gd name="T11" fmla="*/ 2147483647 h 20"/>
                <a:gd name="T12" fmla="*/ 2147483647 w 90"/>
                <a:gd name="T13" fmla="*/ 2147483647 h 20"/>
                <a:gd name="T14" fmla="*/ 2147483647 w 90"/>
                <a:gd name="T15" fmla="*/ 2147483647 h 20"/>
                <a:gd name="T16" fmla="*/ 2147483647 w 90"/>
                <a:gd name="T17" fmla="*/ 2147483647 h 20"/>
                <a:gd name="T18" fmla="*/ 2147483647 w 90"/>
                <a:gd name="T19" fmla="*/ 2147483647 h 20"/>
                <a:gd name="T20" fmla="*/ 2147483647 w 90"/>
                <a:gd name="T21" fmla="*/ 2147483647 h 20"/>
                <a:gd name="T22" fmla="*/ 2147483647 w 90"/>
                <a:gd name="T23" fmla="*/ 2147483647 h 20"/>
                <a:gd name="T24" fmla="*/ 0 w 90"/>
                <a:gd name="T25" fmla="*/ 2147483647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20"/>
                <a:gd name="T41" fmla="*/ 90 w 9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20">
                  <a:moveTo>
                    <a:pt x="0" y="2"/>
                  </a:moveTo>
                  <a:cubicBezTo>
                    <a:pt x="0" y="3"/>
                    <a:pt x="0" y="4"/>
                    <a:pt x="1" y="5"/>
                  </a:cubicBezTo>
                  <a:cubicBezTo>
                    <a:pt x="49" y="20"/>
                    <a:pt x="49" y="20"/>
                    <a:pt x="49" y="20"/>
                  </a:cubicBezTo>
                  <a:cubicBezTo>
                    <a:pt x="50" y="20"/>
                    <a:pt x="50" y="20"/>
                    <a:pt x="51" y="20"/>
                  </a:cubicBezTo>
                  <a:cubicBezTo>
                    <a:pt x="51" y="20"/>
                    <a:pt x="73" y="10"/>
                    <a:pt x="74" y="10"/>
                  </a:cubicBezTo>
                  <a:cubicBezTo>
                    <a:pt x="75" y="10"/>
                    <a:pt x="87" y="14"/>
                    <a:pt x="87" y="14"/>
                  </a:cubicBezTo>
                  <a:cubicBezTo>
                    <a:pt x="88" y="14"/>
                    <a:pt x="89" y="14"/>
                    <a:pt x="89" y="12"/>
                  </a:cubicBezTo>
                  <a:cubicBezTo>
                    <a:pt x="90" y="11"/>
                    <a:pt x="89" y="10"/>
                    <a:pt x="88" y="10"/>
                  </a:cubicBezTo>
                  <a:cubicBezTo>
                    <a:pt x="75" y="6"/>
                    <a:pt x="75" y="6"/>
                    <a:pt x="75" y="6"/>
                  </a:cubicBezTo>
                  <a:cubicBezTo>
                    <a:pt x="74" y="5"/>
                    <a:pt x="74" y="5"/>
                    <a:pt x="73" y="6"/>
                  </a:cubicBezTo>
                  <a:cubicBezTo>
                    <a:pt x="73" y="6"/>
                    <a:pt x="51" y="15"/>
                    <a:pt x="50" y="16"/>
                  </a:cubicBezTo>
                  <a:cubicBezTo>
                    <a:pt x="48" y="15"/>
                    <a:pt x="3" y="1"/>
                    <a:pt x="3" y="1"/>
                  </a:cubicBezTo>
                  <a:cubicBezTo>
                    <a:pt x="1" y="0"/>
                    <a:pt x="0" y="1"/>
                    <a:pt x="0" y="2"/>
                  </a:cubicBez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32" name="Freeform 168"/>
            <p:cNvSpPr/>
            <p:nvPr/>
          </p:nvSpPr>
          <p:spPr bwMode="auto">
            <a:xfrm>
              <a:off x="1182688" y="2851150"/>
              <a:ext cx="69850" cy="80963"/>
            </a:xfrm>
            <a:custGeom>
              <a:avLst/>
              <a:gdLst>
                <a:gd name="T0" fmla="*/ 0 w 44"/>
                <a:gd name="T1" fmla="*/ 0 h 51"/>
                <a:gd name="T2" fmla="*/ 2147483647 w 44"/>
                <a:gd name="T3" fmla="*/ 2147483647 h 51"/>
                <a:gd name="T4" fmla="*/ 2147483647 w 44"/>
                <a:gd name="T5" fmla="*/ 2147483647 h 51"/>
                <a:gd name="T6" fmla="*/ 2147483647 w 44"/>
                <a:gd name="T7" fmla="*/ 2147483647 h 51"/>
                <a:gd name="T8" fmla="*/ 0 w 44"/>
                <a:gd name="T9" fmla="*/ 2147483647 h 51"/>
                <a:gd name="T10" fmla="*/ 2147483647 w 44"/>
                <a:gd name="T11" fmla="*/ 2147483647 h 51"/>
                <a:gd name="T12" fmla="*/ 0 w 44"/>
                <a:gd name="T13" fmla="*/ 0 h 51"/>
                <a:gd name="T14" fmla="*/ 0 60000 65536"/>
                <a:gd name="T15" fmla="*/ 0 60000 65536"/>
                <a:gd name="T16" fmla="*/ 0 60000 65536"/>
                <a:gd name="T17" fmla="*/ 0 60000 65536"/>
                <a:gd name="T18" fmla="*/ 0 60000 65536"/>
                <a:gd name="T19" fmla="*/ 0 60000 65536"/>
                <a:gd name="T20" fmla="*/ 0 60000 65536"/>
                <a:gd name="T21" fmla="*/ 0 w 44"/>
                <a:gd name="T22" fmla="*/ 0 h 51"/>
                <a:gd name="T23" fmla="*/ 44 w 44"/>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1">
                  <a:moveTo>
                    <a:pt x="0" y="0"/>
                  </a:moveTo>
                  <a:lnTo>
                    <a:pt x="20" y="6"/>
                  </a:lnTo>
                  <a:lnTo>
                    <a:pt x="44" y="35"/>
                  </a:lnTo>
                  <a:lnTo>
                    <a:pt x="20" y="51"/>
                  </a:lnTo>
                  <a:lnTo>
                    <a:pt x="0" y="43"/>
                  </a:lnTo>
                  <a:lnTo>
                    <a:pt x="20" y="29"/>
                  </a:lnTo>
                  <a:lnTo>
                    <a:pt x="0" y="0"/>
                  </a:ln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33" name="Freeform 169"/>
            <p:cNvSpPr/>
            <p:nvPr/>
          </p:nvSpPr>
          <p:spPr bwMode="auto">
            <a:xfrm>
              <a:off x="1182688" y="2938463"/>
              <a:ext cx="69850" cy="79375"/>
            </a:xfrm>
            <a:custGeom>
              <a:avLst/>
              <a:gdLst>
                <a:gd name="T0" fmla="*/ 0 w 44"/>
                <a:gd name="T1" fmla="*/ 0 h 50"/>
                <a:gd name="T2" fmla="*/ 2147483647 w 44"/>
                <a:gd name="T3" fmla="*/ 2147483647 h 50"/>
                <a:gd name="T4" fmla="*/ 2147483647 w 44"/>
                <a:gd name="T5" fmla="*/ 2147483647 h 50"/>
                <a:gd name="T6" fmla="*/ 2147483647 w 44"/>
                <a:gd name="T7" fmla="*/ 2147483647 h 50"/>
                <a:gd name="T8" fmla="*/ 0 w 44"/>
                <a:gd name="T9" fmla="*/ 2147483647 h 50"/>
                <a:gd name="T10" fmla="*/ 2147483647 w 44"/>
                <a:gd name="T11" fmla="*/ 2147483647 h 50"/>
                <a:gd name="T12" fmla="*/ 0 w 44"/>
                <a:gd name="T13" fmla="*/ 0 h 50"/>
                <a:gd name="T14" fmla="*/ 0 60000 65536"/>
                <a:gd name="T15" fmla="*/ 0 60000 65536"/>
                <a:gd name="T16" fmla="*/ 0 60000 65536"/>
                <a:gd name="T17" fmla="*/ 0 60000 65536"/>
                <a:gd name="T18" fmla="*/ 0 60000 65536"/>
                <a:gd name="T19" fmla="*/ 0 60000 65536"/>
                <a:gd name="T20" fmla="*/ 0 60000 65536"/>
                <a:gd name="T21" fmla="*/ 0 w 44"/>
                <a:gd name="T22" fmla="*/ 0 h 50"/>
                <a:gd name="T23" fmla="*/ 44 w 4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0">
                  <a:moveTo>
                    <a:pt x="0" y="0"/>
                  </a:moveTo>
                  <a:lnTo>
                    <a:pt x="20" y="6"/>
                  </a:lnTo>
                  <a:lnTo>
                    <a:pt x="44" y="34"/>
                  </a:lnTo>
                  <a:lnTo>
                    <a:pt x="20" y="50"/>
                  </a:lnTo>
                  <a:lnTo>
                    <a:pt x="0" y="42"/>
                  </a:lnTo>
                  <a:lnTo>
                    <a:pt x="20" y="28"/>
                  </a:lnTo>
                  <a:lnTo>
                    <a:pt x="0" y="0"/>
                  </a:ln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34" name="Freeform 170"/>
            <p:cNvSpPr/>
            <p:nvPr/>
          </p:nvSpPr>
          <p:spPr bwMode="auto">
            <a:xfrm>
              <a:off x="1182688" y="3017838"/>
              <a:ext cx="69850" cy="79375"/>
            </a:xfrm>
            <a:custGeom>
              <a:avLst/>
              <a:gdLst>
                <a:gd name="T0" fmla="*/ 0 w 44"/>
                <a:gd name="T1" fmla="*/ 0 h 50"/>
                <a:gd name="T2" fmla="*/ 2147483647 w 44"/>
                <a:gd name="T3" fmla="*/ 2147483647 h 50"/>
                <a:gd name="T4" fmla="*/ 2147483647 w 44"/>
                <a:gd name="T5" fmla="*/ 2147483647 h 50"/>
                <a:gd name="T6" fmla="*/ 2147483647 w 44"/>
                <a:gd name="T7" fmla="*/ 2147483647 h 50"/>
                <a:gd name="T8" fmla="*/ 0 w 44"/>
                <a:gd name="T9" fmla="*/ 2147483647 h 50"/>
                <a:gd name="T10" fmla="*/ 2147483647 w 44"/>
                <a:gd name="T11" fmla="*/ 2147483647 h 50"/>
                <a:gd name="T12" fmla="*/ 0 w 44"/>
                <a:gd name="T13" fmla="*/ 0 h 50"/>
                <a:gd name="T14" fmla="*/ 0 60000 65536"/>
                <a:gd name="T15" fmla="*/ 0 60000 65536"/>
                <a:gd name="T16" fmla="*/ 0 60000 65536"/>
                <a:gd name="T17" fmla="*/ 0 60000 65536"/>
                <a:gd name="T18" fmla="*/ 0 60000 65536"/>
                <a:gd name="T19" fmla="*/ 0 60000 65536"/>
                <a:gd name="T20" fmla="*/ 0 60000 65536"/>
                <a:gd name="T21" fmla="*/ 0 w 44"/>
                <a:gd name="T22" fmla="*/ 0 h 50"/>
                <a:gd name="T23" fmla="*/ 44 w 4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50">
                  <a:moveTo>
                    <a:pt x="0" y="0"/>
                  </a:moveTo>
                  <a:lnTo>
                    <a:pt x="20" y="6"/>
                  </a:lnTo>
                  <a:lnTo>
                    <a:pt x="44" y="36"/>
                  </a:lnTo>
                  <a:lnTo>
                    <a:pt x="20" y="50"/>
                  </a:lnTo>
                  <a:lnTo>
                    <a:pt x="0" y="44"/>
                  </a:lnTo>
                  <a:lnTo>
                    <a:pt x="20" y="28"/>
                  </a:lnTo>
                  <a:lnTo>
                    <a:pt x="0" y="0"/>
                  </a:ln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grpSp>
      <p:grpSp>
        <p:nvGrpSpPr>
          <p:cNvPr id="14" name="Group 279"/>
          <p:cNvGrpSpPr>
            <a:grpSpLocks noChangeAspect="1"/>
          </p:cNvGrpSpPr>
          <p:nvPr/>
        </p:nvGrpSpPr>
        <p:grpSpPr bwMode="auto">
          <a:xfrm rot="5400000">
            <a:off x="2298630" y="3281545"/>
            <a:ext cx="201539" cy="232784"/>
            <a:chOff x="5994400" y="5376863"/>
            <a:chExt cx="649288" cy="593725"/>
          </a:xfrm>
        </p:grpSpPr>
        <p:sp>
          <p:nvSpPr>
            <p:cNvPr id="236" name="Freeform 178"/>
            <p:cNvSpPr/>
            <p:nvPr/>
          </p:nvSpPr>
          <p:spPr bwMode="auto">
            <a:xfrm>
              <a:off x="5994400" y="5376863"/>
              <a:ext cx="649288" cy="593725"/>
            </a:xfrm>
            <a:custGeom>
              <a:avLst/>
              <a:gdLst>
                <a:gd name="T0" fmla="*/ 2147483647 w 409"/>
                <a:gd name="T1" fmla="*/ 2147483647 h 374"/>
                <a:gd name="T2" fmla="*/ 2147483647 w 409"/>
                <a:gd name="T3" fmla="*/ 2147483647 h 374"/>
                <a:gd name="T4" fmla="*/ 0 w 409"/>
                <a:gd name="T5" fmla="*/ 2147483647 h 374"/>
                <a:gd name="T6" fmla="*/ 0 w 409"/>
                <a:gd name="T7" fmla="*/ 2147483647 h 374"/>
                <a:gd name="T8" fmla="*/ 2147483647 w 409"/>
                <a:gd name="T9" fmla="*/ 2147483647 h 374"/>
                <a:gd name="T10" fmla="*/ 2147483647 w 409"/>
                <a:gd name="T11" fmla="*/ 2147483647 h 374"/>
                <a:gd name="T12" fmla="*/ 2147483647 w 409"/>
                <a:gd name="T13" fmla="*/ 2147483647 h 374"/>
                <a:gd name="T14" fmla="*/ 2147483647 w 409"/>
                <a:gd name="T15" fmla="*/ 2147483647 h 374"/>
                <a:gd name="T16" fmla="*/ 2147483647 w 409"/>
                <a:gd name="T17" fmla="*/ 2147483647 h 374"/>
                <a:gd name="T18" fmla="*/ 2147483647 w 409"/>
                <a:gd name="T19" fmla="*/ 0 h 374"/>
                <a:gd name="T20" fmla="*/ 2147483647 w 409"/>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9"/>
                <a:gd name="T34" fmla="*/ 0 h 374"/>
                <a:gd name="T35" fmla="*/ 409 w 409"/>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9" h="374">
                  <a:moveTo>
                    <a:pt x="72" y="28"/>
                  </a:moveTo>
                  <a:lnTo>
                    <a:pt x="72" y="98"/>
                  </a:lnTo>
                  <a:lnTo>
                    <a:pt x="0" y="219"/>
                  </a:lnTo>
                  <a:lnTo>
                    <a:pt x="0" y="291"/>
                  </a:lnTo>
                  <a:lnTo>
                    <a:pt x="265" y="374"/>
                  </a:lnTo>
                  <a:lnTo>
                    <a:pt x="409" y="327"/>
                  </a:lnTo>
                  <a:lnTo>
                    <a:pt x="409" y="257"/>
                  </a:lnTo>
                  <a:lnTo>
                    <a:pt x="337" y="123"/>
                  </a:lnTo>
                  <a:lnTo>
                    <a:pt x="337" y="50"/>
                  </a:lnTo>
                  <a:lnTo>
                    <a:pt x="168" y="0"/>
                  </a:lnTo>
                  <a:lnTo>
                    <a:pt x="72" y="28"/>
                  </a:lnTo>
                  <a:close/>
                </a:path>
              </a:pathLst>
            </a:custGeom>
            <a:solidFill>
              <a:srgbClr val="3D61A3"/>
            </a:solidFill>
            <a:ln w="9525">
              <a:noFill/>
              <a:round/>
            </a:ln>
          </p:spPr>
          <p:txBody>
            <a:bodyPr/>
            <a:lstStyle/>
            <a:p>
              <a:endParaRPr lang="zh-CN" altLang="en-US">
                <a:latin typeface="+mn-lt"/>
                <a:ea typeface="微软雅黑" panose="020B0503020204020204" pitchFamily="34" charset="-122"/>
              </a:endParaRPr>
            </a:p>
          </p:txBody>
        </p:sp>
        <p:sp>
          <p:nvSpPr>
            <p:cNvPr id="237" name="Freeform 179"/>
            <p:cNvSpPr/>
            <p:nvPr/>
          </p:nvSpPr>
          <p:spPr bwMode="auto">
            <a:xfrm>
              <a:off x="6108700" y="5418138"/>
              <a:ext cx="420688" cy="552450"/>
            </a:xfrm>
            <a:custGeom>
              <a:avLst/>
              <a:gdLst>
                <a:gd name="T0" fmla="*/ 2147483647 w 265"/>
                <a:gd name="T1" fmla="*/ 2147483647 h 348"/>
                <a:gd name="T2" fmla="*/ 2147483647 w 265"/>
                <a:gd name="T3" fmla="*/ 2147483647 h 348"/>
                <a:gd name="T4" fmla="*/ 2147483647 w 265"/>
                <a:gd name="T5" fmla="*/ 2147483647 h 348"/>
                <a:gd name="T6" fmla="*/ 2147483647 w 265"/>
                <a:gd name="T7" fmla="*/ 2147483647 h 348"/>
                <a:gd name="T8" fmla="*/ 2147483647 w 265"/>
                <a:gd name="T9" fmla="*/ 2147483647 h 348"/>
                <a:gd name="T10" fmla="*/ 2147483647 w 265"/>
                <a:gd name="T11" fmla="*/ 2147483647 h 348"/>
                <a:gd name="T12" fmla="*/ 2147483647 w 265"/>
                <a:gd name="T13" fmla="*/ 2147483647 h 348"/>
                <a:gd name="T14" fmla="*/ 2147483647 w 265"/>
                <a:gd name="T15" fmla="*/ 2147483647 h 348"/>
                <a:gd name="T16" fmla="*/ 2147483647 w 265"/>
                <a:gd name="T17" fmla="*/ 2147483647 h 348"/>
                <a:gd name="T18" fmla="*/ 2147483647 w 265"/>
                <a:gd name="T19" fmla="*/ 0 h 348"/>
                <a:gd name="T20" fmla="*/ 0 w 265"/>
                <a:gd name="T21" fmla="*/ 2147483647 h 348"/>
                <a:gd name="T22" fmla="*/ 0 w 265"/>
                <a:gd name="T23" fmla="*/ 2147483647 h 348"/>
                <a:gd name="T24" fmla="*/ 2147483647 w 265"/>
                <a:gd name="T25" fmla="*/ 2147483647 h 348"/>
                <a:gd name="T26" fmla="*/ 2147483647 w 265"/>
                <a:gd name="T27" fmla="*/ 2147483647 h 348"/>
                <a:gd name="T28" fmla="*/ 2147483647 w 265"/>
                <a:gd name="T29" fmla="*/ 2147483647 h 348"/>
                <a:gd name="T30" fmla="*/ 2147483647 w 265"/>
                <a:gd name="T31" fmla="*/ 2147483647 h 348"/>
                <a:gd name="T32" fmla="*/ 2147483647 w 265"/>
                <a:gd name="T33" fmla="*/ 2147483647 h 348"/>
                <a:gd name="T34" fmla="*/ 2147483647 w 265"/>
                <a:gd name="T35" fmla="*/ 2147483647 h 3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5"/>
                <a:gd name="T55" fmla="*/ 0 h 348"/>
                <a:gd name="T56" fmla="*/ 265 w 265"/>
                <a:gd name="T57" fmla="*/ 348 h 3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5" h="348">
                  <a:moveTo>
                    <a:pt x="197" y="346"/>
                  </a:moveTo>
                  <a:lnTo>
                    <a:pt x="197" y="275"/>
                  </a:lnTo>
                  <a:lnTo>
                    <a:pt x="173" y="127"/>
                  </a:lnTo>
                  <a:lnTo>
                    <a:pt x="173" y="60"/>
                  </a:lnTo>
                  <a:lnTo>
                    <a:pt x="265" y="30"/>
                  </a:lnTo>
                  <a:lnTo>
                    <a:pt x="265" y="26"/>
                  </a:lnTo>
                  <a:lnTo>
                    <a:pt x="265" y="24"/>
                  </a:lnTo>
                  <a:lnTo>
                    <a:pt x="261" y="24"/>
                  </a:lnTo>
                  <a:lnTo>
                    <a:pt x="171" y="52"/>
                  </a:lnTo>
                  <a:lnTo>
                    <a:pt x="6" y="0"/>
                  </a:lnTo>
                  <a:lnTo>
                    <a:pt x="0" y="2"/>
                  </a:lnTo>
                  <a:lnTo>
                    <a:pt x="0" y="6"/>
                  </a:lnTo>
                  <a:lnTo>
                    <a:pt x="165" y="58"/>
                  </a:lnTo>
                  <a:lnTo>
                    <a:pt x="165" y="127"/>
                  </a:lnTo>
                  <a:lnTo>
                    <a:pt x="189" y="277"/>
                  </a:lnTo>
                  <a:lnTo>
                    <a:pt x="189" y="346"/>
                  </a:lnTo>
                  <a:lnTo>
                    <a:pt x="193" y="348"/>
                  </a:lnTo>
                  <a:lnTo>
                    <a:pt x="197" y="346"/>
                  </a:ln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sp>
          <p:nvSpPr>
            <p:cNvPr id="238" name="Freeform 180"/>
            <p:cNvSpPr>
              <a:spLocks noEditPoints="1"/>
            </p:cNvSpPr>
            <p:nvPr/>
          </p:nvSpPr>
          <p:spPr bwMode="auto">
            <a:xfrm>
              <a:off x="6032500" y="5465763"/>
              <a:ext cx="322263" cy="436563"/>
            </a:xfrm>
            <a:custGeom>
              <a:avLst/>
              <a:gdLst>
                <a:gd name="T0" fmla="*/ 2147483647 w 203"/>
                <a:gd name="T1" fmla="*/ 2147483647 h 275"/>
                <a:gd name="T2" fmla="*/ 2147483647 w 203"/>
                <a:gd name="T3" fmla="*/ 2147483647 h 275"/>
                <a:gd name="T4" fmla="*/ 2147483647 w 203"/>
                <a:gd name="T5" fmla="*/ 2147483647 h 275"/>
                <a:gd name="T6" fmla="*/ 2147483647 w 203"/>
                <a:gd name="T7" fmla="*/ 2147483647 h 275"/>
                <a:gd name="T8" fmla="*/ 2147483647 w 203"/>
                <a:gd name="T9" fmla="*/ 2147483647 h 275"/>
                <a:gd name="T10" fmla="*/ 2147483647 w 203"/>
                <a:gd name="T11" fmla="*/ 2147483647 h 275"/>
                <a:gd name="T12" fmla="*/ 2147483647 w 203"/>
                <a:gd name="T13" fmla="*/ 2147483647 h 275"/>
                <a:gd name="T14" fmla="*/ 2147483647 w 203"/>
                <a:gd name="T15" fmla="*/ 2147483647 h 275"/>
                <a:gd name="T16" fmla="*/ 2147483647 w 203"/>
                <a:gd name="T17" fmla="*/ 2147483647 h 275"/>
                <a:gd name="T18" fmla="*/ 2147483647 w 203"/>
                <a:gd name="T19" fmla="*/ 2147483647 h 275"/>
                <a:gd name="T20" fmla="*/ 2147483647 w 203"/>
                <a:gd name="T21" fmla="*/ 2147483647 h 275"/>
                <a:gd name="T22" fmla="*/ 2147483647 w 203"/>
                <a:gd name="T23" fmla="*/ 2147483647 h 275"/>
                <a:gd name="T24" fmla="*/ 2147483647 w 203"/>
                <a:gd name="T25" fmla="*/ 2147483647 h 275"/>
                <a:gd name="T26" fmla="*/ 2147483647 w 203"/>
                <a:gd name="T27" fmla="*/ 2147483647 h 275"/>
                <a:gd name="T28" fmla="*/ 2147483647 w 203"/>
                <a:gd name="T29" fmla="*/ 2147483647 h 275"/>
                <a:gd name="T30" fmla="*/ 2147483647 w 203"/>
                <a:gd name="T31" fmla="*/ 2147483647 h 275"/>
                <a:gd name="T32" fmla="*/ 2147483647 w 203"/>
                <a:gd name="T33" fmla="*/ 2147483647 h 275"/>
                <a:gd name="T34" fmla="*/ 2147483647 w 203"/>
                <a:gd name="T35" fmla="*/ 2147483647 h 275"/>
                <a:gd name="T36" fmla="*/ 2147483647 w 203"/>
                <a:gd name="T37" fmla="*/ 2147483647 h 275"/>
                <a:gd name="T38" fmla="*/ 2147483647 w 203"/>
                <a:gd name="T39" fmla="*/ 2147483647 h 275"/>
                <a:gd name="T40" fmla="*/ 2147483647 w 203"/>
                <a:gd name="T41" fmla="*/ 2147483647 h 275"/>
                <a:gd name="T42" fmla="*/ 2147483647 w 203"/>
                <a:gd name="T43" fmla="*/ 2147483647 h 275"/>
                <a:gd name="T44" fmla="*/ 2147483647 w 203"/>
                <a:gd name="T45" fmla="*/ 2147483647 h 275"/>
                <a:gd name="T46" fmla="*/ 2147483647 w 203"/>
                <a:gd name="T47" fmla="*/ 2147483647 h 275"/>
                <a:gd name="T48" fmla="*/ 2147483647 w 203"/>
                <a:gd name="T49" fmla="*/ 2147483647 h 275"/>
                <a:gd name="T50" fmla="*/ 2147483647 w 203"/>
                <a:gd name="T51" fmla="*/ 2147483647 h 275"/>
                <a:gd name="T52" fmla="*/ 2147483647 w 203"/>
                <a:gd name="T53" fmla="*/ 2147483647 h 275"/>
                <a:gd name="T54" fmla="*/ 2147483647 w 203"/>
                <a:gd name="T55" fmla="*/ 2147483647 h 275"/>
                <a:gd name="T56" fmla="*/ 2147483647 w 203"/>
                <a:gd name="T57" fmla="*/ 2147483647 h 275"/>
                <a:gd name="T58" fmla="*/ 2147483647 w 203"/>
                <a:gd name="T59" fmla="*/ 2147483647 h 275"/>
                <a:gd name="T60" fmla="*/ 2147483647 w 203"/>
                <a:gd name="T61" fmla="*/ 2147483647 h 275"/>
                <a:gd name="T62" fmla="*/ 2147483647 w 203"/>
                <a:gd name="T63" fmla="*/ 2147483647 h 275"/>
                <a:gd name="T64" fmla="*/ 2147483647 w 203"/>
                <a:gd name="T65" fmla="*/ 2147483647 h 275"/>
                <a:gd name="T66" fmla="*/ 2147483647 w 203"/>
                <a:gd name="T67" fmla="*/ 2147483647 h 275"/>
                <a:gd name="T68" fmla="*/ 2147483647 w 203"/>
                <a:gd name="T69" fmla="*/ 2147483647 h 275"/>
                <a:gd name="T70" fmla="*/ 2147483647 w 203"/>
                <a:gd name="T71" fmla="*/ 2147483647 h 275"/>
                <a:gd name="T72" fmla="*/ 2147483647 w 203"/>
                <a:gd name="T73" fmla="*/ 2147483647 h 275"/>
                <a:gd name="T74" fmla="*/ 2147483647 w 203"/>
                <a:gd name="T75" fmla="*/ 2147483647 h 275"/>
                <a:gd name="T76" fmla="*/ 2147483647 w 203"/>
                <a:gd name="T77" fmla="*/ 2147483647 h 275"/>
                <a:gd name="T78" fmla="*/ 2147483647 w 203"/>
                <a:gd name="T79" fmla="*/ 2147483647 h 275"/>
                <a:gd name="T80" fmla="*/ 2147483647 w 203"/>
                <a:gd name="T81" fmla="*/ 2147483647 h 275"/>
                <a:gd name="T82" fmla="*/ 2147483647 w 203"/>
                <a:gd name="T83" fmla="*/ 2147483647 h 275"/>
                <a:gd name="T84" fmla="*/ 2147483647 w 203"/>
                <a:gd name="T85" fmla="*/ 2147483647 h 275"/>
                <a:gd name="T86" fmla="*/ 2147483647 w 203"/>
                <a:gd name="T87" fmla="*/ 0 h 275"/>
                <a:gd name="T88" fmla="*/ 2147483647 w 203"/>
                <a:gd name="T89" fmla="*/ 2147483647 h 275"/>
                <a:gd name="T90" fmla="*/ 2147483647 w 203"/>
                <a:gd name="T91" fmla="*/ 2147483647 h 275"/>
                <a:gd name="T92" fmla="*/ 2147483647 w 203"/>
                <a:gd name="T93" fmla="*/ 2147483647 h 275"/>
                <a:gd name="T94" fmla="*/ 2147483647 w 203"/>
                <a:gd name="T95" fmla="*/ 2147483647 h 275"/>
                <a:gd name="T96" fmla="*/ 2147483647 w 203"/>
                <a:gd name="T97" fmla="*/ 2147483647 h 275"/>
                <a:gd name="T98" fmla="*/ 2147483647 w 203"/>
                <a:gd name="T99" fmla="*/ 2147483647 h 275"/>
                <a:gd name="T100" fmla="*/ 0 w 203"/>
                <a:gd name="T101" fmla="*/ 2147483647 h 275"/>
                <a:gd name="T102" fmla="*/ 0 w 203"/>
                <a:gd name="T103" fmla="*/ 2147483647 h 275"/>
                <a:gd name="T104" fmla="*/ 2147483647 w 203"/>
                <a:gd name="T105" fmla="*/ 2147483647 h 275"/>
                <a:gd name="T106" fmla="*/ 2147483647 w 203"/>
                <a:gd name="T107" fmla="*/ 2147483647 h 275"/>
                <a:gd name="T108" fmla="*/ 2147483647 w 203"/>
                <a:gd name="T109" fmla="*/ 2147483647 h 275"/>
                <a:gd name="T110" fmla="*/ 2147483647 w 203"/>
                <a:gd name="T111" fmla="*/ 2147483647 h 275"/>
                <a:gd name="T112" fmla="*/ 2147483647 w 203"/>
                <a:gd name="T113" fmla="*/ 2147483647 h 275"/>
                <a:gd name="T114" fmla="*/ 2147483647 w 203"/>
                <a:gd name="T115" fmla="*/ 2147483647 h 275"/>
                <a:gd name="T116" fmla="*/ 2147483647 w 203"/>
                <a:gd name="T117" fmla="*/ 2147483647 h 275"/>
                <a:gd name="T118" fmla="*/ 2147483647 w 203"/>
                <a:gd name="T119" fmla="*/ 2147483647 h 275"/>
                <a:gd name="T120" fmla="*/ 2147483647 w 203"/>
                <a:gd name="T121" fmla="*/ 2147483647 h 2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
                <a:gd name="T184" fmla="*/ 0 h 275"/>
                <a:gd name="T185" fmla="*/ 203 w 203"/>
                <a:gd name="T186" fmla="*/ 275 h 2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 h="275">
                  <a:moveTo>
                    <a:pt x="110" y="28"/>
                  </a:moveTo>
                  <a:lnTo>
                    <a:pt x="110" y="53"/>
                  </a:lnTo>
                  <a:lnTo>
                    <a:pt x="122" y="46"/>
                  </a:lnTo>
                  <a:lnTo>
                    <a:pt x="122" y="69"/>
                  </a:lnTo>
                  <a:lnTo>
                    <a:pt x="96" y="201"/>
                  </a:lnTo>
                  <a:lnTo>
                    <a:pt x="96" y="215"/>
                  </a:lnTo>
                  <a:lnTo>
                    <a:pt x="84" y="203"/>
                  </a:lnTo>
                  <a:lnTo>
                    <a:pt x="84" y="229"/>
                  </a:lnTo>
                  <a:lnTo>
                    <a:pt x="100" y="249"/>
                  </a:lnTo>
                  <a:lnTo>
                    <a:pt x="118" y="239"/>
                  </a:lnTo>
                  <a:lnTo>
                    <a:pt x="118" y="215"/>
                  </a:lnTo>
                  <a:lnTo>
                    <a:pt x="104" y="219"/>
                  </a:lnTo>
                  <a:lnTo>
                    <a:pt x="104" y="203"/>
                  </a:lnTo>
                  <a:lnTo>
                    <a:pt x="132" y="69"/>
                  </a:lnTo>
                  <a:lnTo>
                    <a:pt x="132" y="49"/>
                  </a:lnTo>
                  <a:lnTo>
                    <a:pt x="144" y="65"/>
                  </a:lnTo>
                  <a:lnTo>
                    <a:pt x="144" y="38"/>
                  </a:lnTo>
                  <a:lnTo>
                    <a:pt x="126" y="18"/>
                  </a:lnTo>
                  <a:lnTo>
                    <a:pt x="110" y="28"/>
                  </a:lnTo>
                  <a:close/>
                  <a:moveTo>
                    <a:pt x="191" y="245"/>
                  </a:moveTo>
                  <a:lnTo>
                    <a:pt x="195" y="223"/>
                  </a:lnTo>
                  <a:lnTo>
                    <a:pt x="178" y="95"/>
                  </a:lnTo>
                  <a:lnTo>
                    <a:pt x="178" y="65"/>
                  </a:lnTo>
                  <a:lnTo>
                    <a:pt x="193" y="79"/>
                  </a:lnTo>
                  <a:lnTo>
                    <a:pt x="193" y="55"/>
                  </a:lnTo>
                  <a:lnTo>
                    <a:pt x="174" y="32"/>
                  </a:lnTo>
                  <a:lnTo>
                    <a:pt x="158" y="42"/>
                  </a:lnTo>
                  <a:lnTo>
                    <a:pt x="158" y="69"/>
                  </a:lnTo>
                  <a:lnTo>
                    <a:pt x="170" y="63"/>
                  </a:lnTo>
                  <a:lnTo>
                    <a:pt x="168" y="95"/>
                  </a:lnTo>
                  <a:lnTo>
                    <a:pt x="184" y="223"/>
                  </a:lnTo>
                  <a:lnTo>
                    <a:pt x="182" y="243"/>
                  </a:lnTo>
                  <a:lnTo>
                    <a:pt x="168" y="229"/>
                  </a:lnTo>
                  <a:lnTo>
                    <a:pt x="168" y="255"/>
                  </a:lnTo>
                  <a:lnTo>
                    <a:pt x="184" y="275"/>
                  </a:lnTo>
                  <a:lnTo>
                    <a:pt x="203" y="265"/>
                  </a:lnTo>
                  <a:lnTo>
                    <a:pt x="203" y="241"/>
                  </a:lnTo>
                  <a:lnTo>
                    <a:pt x="191" y="245"/>
                  </a:lnTo>
                  <a:close/>
                  <a:moveTo>
                    <a:pt x="20" y="177"/>
                  </a:moveTo>
                  <a:lnTo>
                    <a:pt x="84" y="55"/>
                  </a:lnTo>
                  <a:lnTo>
                    <a:pt x="84" y="32"/>
                  </a:lnTo>
                  <a:lnTo>
                    <a:pt x="96" y="46"/>
                  </a:lnTo>
                  <a:lnTo>
                    <a:pt x="96" y="22"/>
                  </a:lnTo>
                  <a:lnTo>
                    <a:pt x="78" y="0"/>
                  </a:lnTo>
                  <a:lnTo>
                    <a:pt x="62" y="10"/>
                  </a:lnTo>
                  <a:lnTo>
                    <a:pt x="62" y="36"/>
                  </a:lnTo>
                  <a:lnTo>
                    <a:pt x="74" y="30"/>
                  </a:lnTo>
                  <a:lnTo>
                    <a:pt x="74" y="53"/>
                  </a:lnTo>
                  <a:lnTo>
                    <a:pt x="12" y="175"/>
                  </a:lnTo>
                  <a:lnTo>
                    <a:pt x="12" y="191"/>
                  </a:lnTo>
                  <a:lnTo>
                    <a:pt x="0" y="177"/>
                  </a:lnTo>
                  <a:lnTo>
                    <a:pt x="0" y="203"/>
                  </a:lnTo>
                  <a:lnTo>
                    <a:pt x="16" y="223"/>
                  </a:lnTo>
                  <a:lnTo>
                    <a:pt x="34" y="213"/>
                  </a:lnTo>
                  <a:lnTo>
                    <a:pt x="34" y="189"/>
                  </a:lnTo>
                  <a:lnTo>
                    <a:pt x="20" y="193"/>
                  </a:lnTo>
                  <a:lnTo>
                    <a:pt x="20" y="177"/>
                  </a:lnTo>
                  <a:close/>
                  <a:moveTo>
                    <a:pt x="78" y="28"/>
                  </a:moveTo>
                  <a:lnTo>
                    <a:pt x="78" y="28"/>
                  </a:lnTo>
                  <a:close/>
                </a:path>
              </a:pathLst>
            </a:custGeom>
            <a:solidFill>
              <a:srgbClr val="FFFFFF"/>
            </a:solidFill>
            <a:ln w="9525">
              <a:noFill/>
              <a:round/>
            </a:ln>
          </p:spPr>
          <p:txBody>
            <a:bodyPr/>
            <a:lstStyle/>
            <a:p>
              <a:endParaRPr lang="zh-CN" altLang="en-US">
                <a:latin typeface="+mn-lt"/>
                <a:ea typeface="微软雅黑" panose="020B0503020204020204" pitchFamily="34" charset="-122"/>
              </a:endParaRPr>
            </a:p>
          </p:txBody>
        </p:sp>
      </p:grpSp>
      <p:grpSp>
        <p:nvGrpSpPr>
          <p:cNvPr id="15" name="Group 53"/>
          <p:cNvGrpSpPr/>
          <p:nvPr/>
        </p:nvGrpSpPr>
        <p:grpSpPr bwMode="auto">
          <a:xfrm>
            <a:off x="3138759" y="3299618"/>
            <a:ext cx="234570" cy="152975"/>
            <a:chOff x="2693988" y="1254125"/>
            <a:chExt cx="487363" cy="536575"/>
          </a:xfrm>
        </p:grpSpPr>
        <p:sp>
          <p:nvSpPr>
            <p:cNvPr id="240" name="Freeform 17"/>
            <p:cNvSpPr/>
            <p:nvPr/>
          </p:nvSpPr>
          <p:spPr bwMode="auto">
            <a:xfrm>
              <a:off x="2693988" y="1254125"/>
              <a:ext cx="487363" cy="536575"/>
            </a:xfrm>
            <a:custGeom>
              <a:avLst/>
              <a:gdLst>
                <a:gd name="T0" fmla="*/ 0 w 307"/>
                <a:gd name="T1" fmla="*/ 2147483647 h 338"/>
                <a:gd name="T2" fmla="*/ 0 w 307"/>
                <a:gd name="T3" fmla="*/ 2147483647 h 338"/>
                <a:gd name="T4" fmla="*/ 2147483647 w 307"/>
                <a:gd name="T5" fmla="*/ 2147483647 h 338"/>
                <a:gd name="T6" fmla="*/ 2147483647 w 307"/>
                <a:gd name="T7" fmla="*/ 2147483647 h 338"/>
                <a:gd name="T8" fmla="*/ 2147483647 w 307"/>
                <a:gd name="T9" fmla="*/ 2147483647 h 338"/>
                <a:gd name="T10" fmla="*/ 2147483647 w 307"/>
                <a:gd name="T11" fmla="*/ 0 h 338"/>
                <a:gd name="T12" fmla="*/ 0 w 307"/>
                <a:gd name="T13" fmla="*/ 2147483647 h 338"/>
                <a:gd name="T14" fmla="*/ 0 60000 65536"/>
                <a:gd name="T15" fmla="*/ 0 60000 65536"/>
                <a:gd name="T16" fmla="*/ 0 60000 65536"/>
                <a:gd name="T17" fmla="*/ 0 60000 65536"/>
                <a:gd name="T18" fmla="*/ 0 60000 65536"/>
                <a:gd name="T19" fmla="*/ 0 60000 65536"/>
                <a:gd name="T20" fmla="*/ 0 60000 65536"/>
                <a:gd name="T21" fmla="*/ 0 w 307"/>
                <a:gd name="T22" fmla="*/ 0 h 338"/>
                <a:gd name="T23" fmla="*/ 307 w 307"/>
                <a:gd name="T24" fmla="*/ 338 h 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7" h="338">
                  <a:moveTo>
                    <a:pt x="0" y="28"/>
                  </a:moveTo>
                  <a:lnTo>
                    <a:pt x="0" y="273"/>
                  </a:lnTo>
                  <a:lnTo>
                    <a:pt x="205" y="338"/>
                  </a:lnTo>
                  <a:lnTo>
                    <a:pt x="307" y="304"/>
                  </a:lnTo>
                  <a:lnTo>
                    <a:pt x="307" y="63"/>
                  </a:lnTo>
                  <a:lnTo>
                    <a:pt x="100" y="0"/>
                  </a:lnTo>
                  <a:lnTo>
                    <a:pt x="0" y="28"/>
                  </a:lnTo>
                  <a:close/>
                </a:path>
              </a:pathLst>
            </a:custGeom>
            <a:solidFill>
              <a:srgbClr val="FFFFFF"/>
            </a:solidFill>
            <a:ln w="9525">
              <a:noFill/>
              <a:round/>
            </a:ln>
          </p:spPr>
          <p:txBody>
            <a:bodyPr/>
            <a:lstStyle/>
            <a:p>
              <a:pPr algn="ctr">
                <a:defRPr/>
              </a:pPr>
              <a:endParaRPr lang="en-US" u="none">
                <a:latin typeface="+mn-lt"/>
                <a:ea typeface="微软雅黑" panose="020B0503020204020204" pitchFamily="34" charset="-122"/>
              </a:endParaRPr>
            </a:p>
          </p:txBody>
        </p:sp>
        <p:sp>
          <p:nvSpPr>
            <p:cNvPr id="241" name="Freeform 18"/>
            <p:cNvSpPr>
              <a:spLocks noEditPoints="1"/>
            </p:cNvSpPr>
            <p:nvPr/>
          </p:nvSpPr>
          <p:spPr bwMode="auto">
            <a:xfrm>
              <a:off x="2693988" y="1258098"/>
              <a:ext cx="482633" cy="528628"/>
            </a:xfrm>
            <a:custGeom>
              <a:avLst/>
              <a:gdLst>
                <a:gd name="T0" fmla="*/ 2147483647 w 152"/>
                <a:gd name="T1" fmla="*/ 2147483647 h 166"/>
                <a:gd name="T2" fmla="*/ 0 w 152"/>
                <a:gd name="T3" fmla="*/ 2147483647 h 166"/>
                <a:gd name="T4" fmla="*/ 2147483647 w 152"/>
                <a:gd name="T5" fmla="*/ 2147483647 h 166"/>
                <a:gd name="T6" fmla="*/ 2147483647 w 152"/>
                <a:gd name="T7" fmla="*/ 2147483647 h 166"/>
                <a:gd name="T8" fmla="*/ 2147483647 w 152"/>
                <a:gd name="T9" fmla="*/ 2147483647 h 166"/>
                <a:gd name="T10" fmla="*/ 2147483647 w 152"/>
                <a:gd name="T11" fmla="*/ 2147483647 h 166"/>
                <a:gd name="T12" fmla="*/ 2147483647 w 152"/>
                <a:gd name="T13" fmla="*/ 2147483647 h 166"/>
                <a:gd name="T14" fmla="*/ 2147483647 w 152"/>
                <a:gd name="T15" fmla="*/ 2147483647 h 166"/>
                <a:gd name="T16" fmla="*/ 2147483647 w 152"/>
                <a:gd name="T17" fmla="*/ 2147483647 h 166"/>
                <a:gd name="T18" fmla="*/ 2147483647 w 152"/>
                <a:gd name="T19" fmla="*/ 2147483647 h 166"/>
                <a:gd name="T20" fmla="*/ 2147483647 w 152"/>
                <a:gd name="T21" fmla="*/ 2147483647 h 166"/>
                <a:gd name="T22" fmla="*/ 2147483647 w 152"/>
                <a:gd name="T23" fmla="*/ 2147483647 h 166"/>
                <a:gd name="T24" fmla="*/ 2147483647 w 152"/>
                <a:gd name="T25" fmla="*/ 2147483647 h 166"/>
                <a:gd name="T26" fmla="*/ 2147483647 w 152"/>
                <a:gd name="T27" fmla="*/ 2147483647 h 166"/>
                <a:gd name="T28" fmla="*/ 2147483647 w 152"/>
                <a:gd name="T29" fmla="*/ 2147483647 h 166"/>
                <a:gd name="T30" fmla="*/ 2147483647 w 152"/>
                <a:gd name="T31" fmla="*/ 2147483647 h 166"/>
                <a:gd name="T32" fmla="*/ 2147483647 w 152"/>
                <a:gd name="T33" fmla="*/ 2147483647 h 166"/>
                <a:gd name="T34" fmla="*/ 2147483647 w 152"/>
                <a:gd name="T35" fmla="*/ 2147483647 h 166"/>
                <a:gd name="T36" fmla="*/ 2147483647 w 152"/>
                <a:gd name="T37" fmla="*/ 2147483647 h 166"/>
                <a:gd name="T38" fmla="*/ 2147483647 w 152"/>
                <a:gd name="T39" fmla="*/ 2147483647 h 166"/>
                <a:gd name="T40" fmla="*/ 2147483647 w 152"/>
                <a:gd name="T41" fmla="*/ 2147483647 h 166"/>
                <a:gd name="T42" fmla="*/ 2147483647 w 152"/>
                <a:gd name="T43" fmla="*/ 2147483647 h 166"/>
                <a:gd name="T44" fmla="*/ 2147483647 w 152"/>
                <a:gd name="T45" fmla="*/ 0 h 166"/>
                <a:gd name="T46" fmla="*/ 2147483647 w 152"/>
                <a:gd name="T47" fmla="*/ 2147483647 h 166"/>
                <a:gd name="T48" fmla="*/ 2147483647 w 152"/>
                <a:gd name="T49" fmla="*/ 0 h 166"/>
                <a:gd name="T50" fmla="*/ 2147483647 w 152"/>
                <a:gd name="T51" fmla="*/ 2147483647 h 166"/>
                <a:gd name="T52" fmla="*/ 2147483647 w 152"/>
                <a:gd name="T53" fmla="*/ 2147483647 h 166"/>
                <a:gd name="T54" fmla="*/ 2147483647 w 152"/>
                <a:gd name="T55" fmla="*/ 2147483647 h 166"/>
                <a:gd name="T56" fmla="*/ 2147483647 w 152"/>
                <a:gd name="T57" fmla="*/ 2147483647 h 166"/>
                <a:gd name="T58" fmla="*/ 2147483647 w 152"/>
                <a:gd name="T59" fmla="*/ 2147483647 h 166"/>
                <a:gd name="T60" fmla="*/ 2147483647 w 152"/>
                <a:gd name="T61" fmla="*/ 2147483647 h 166"/>
                <a:gd name="T62" fmla="*/ 2147483647 w 152"/>
                <a:gd name="T63" fmla="*/ 2147483647 h 166"/>
                <a:gd name="T64" fmla="*/ 2147483647 w 152"/>
                <a:gd name="T65" fmla="*/ 2147483647 h 166"/>
                <a:gd name="T66" fmla="*/ 2147483647 w 152"/>
                <a:gd name="T67" fmla="*/ 2147483647 h 166"/>
                <a:gd name="T68" fmla="*/ 2147483647 w 152"/>
                <a:gd name="T69" fmla="*/ 2147483647 h 166"/>
                <a:gd name="T70" fmla="*/ 2147483647 w 152"/>
                <a:gd name="T71" fmla="*/ 2147483647 h 1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
                <a:gd name="T109" fmla="*/ 0 h 166"/>
                <a:gd name="T110" fmla="*/ 152 w 152"/>
                <a:gd name="T111" fmla="*/ 166 h 1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 h="166">
                  <a:moveTo>
                    <a:pt x="0" y="134"/>
                  </a:moveTo>
                  <a:cubicBezTo>
                    <a:pt x="100" y="166"/>
                    <a:pt x="100" y="166"/>
                    <a:pt x="100" y="166"/>
                  </a:cubicBezTo>
                  <a:cubicBezTo>
                    <a:pt x="100" y="47"/>
                    <a:pt x="100" y="47"/>
                    <a:pt x="100" y="47"/>
                  </a:cubicBezTo>
                  <a:cubicBezTo>
                    <a:pt x="0" y="16"/>
                    <a:pt x="0" y="16"/>
                    <a:pt x="0" y="16"/>
                  </a:cubicBezTo>
                  <a:lnTo>
                    <a:pt x="0" y="134"/>
                  </a:lnTo>
                  <a:close/>
                  <a:moveTo>
                    <a:pt x="68" y="58"/>
                  </a:moveTo>
                  <a:cubicBezTo>
                    <a:pt x="74" y="52"/>
                    <a:pt x="74" y="52"/>
                    <a:pt x="74" y="52"/>
                  </a:cubicBezTo>
                  <a:cubicBezTo>
                    <a:pt x="90" y="58"/>
                    <a:pt x="90" y="58"/>
                    <a:pt x="90" y="58"/>
                  </a:cubicBezTo>
                  <a:cubicBezTo>
                    <a:pt x="90" y="79"/>
                    <a:pt x="90" y="79"/>
                    <a:pt x="90" y="79"/>
                  </a:cubicBezTo>
                  <a:cubicBezTo>
                    <a:pt x="83" y="85"/>
                    <a:pt x="83" y="85"/>
                    <a:pt x="83" y="85"/>
                  </a:cubicBezTo>
                  <a:cubicBezTo>
                    <a:pt x="83" y="68"/>
                    <a:pt x="83" y="68"/>
                    <a:pt x="83" y="68"/>
                  </a:cubicBezTo>
                  <a:cubicBezTo>
                    <a:pt x="61" y="86"/>
                    <a:pt x="61" y="86"/>
                    <a:pt x="61" y="86"/>
                  </a:cubicBezTo>
                  <a:cubicBezTo>
                    <a:pt x="56" y="80"/>
                    <a:pt x="56" y="80"/>
                    <a:pt x="56" y="80"/>
                  </a:cubicBezTo>
                  <a:cubicBezTo>
                    <a:pt x="79" y="62"/>
                    <a:pt x="79" y="62"/>
                    <a:pt x="79" y="62"/>
                  </a:cubicBezTo>
                  <a:lnTo>
                    <a:pt x="68" y="58"/>
                  </a:lnTo>
                  <a:close/>
                  <a:moveTo>
                    <a:pt x="53" y="97"/>
                  </a:moveTo>
                  <a:cubicBezTo>
                    <a:pt x="76" y="105"/>
                    <a:pt x="76" y="105"/>
                    <a:pt x="76" y="105"/>
                  </a:cubicBezTo>
                  <a:cubicBezTo>
                    <a:pt x="81" y="111"/>
                    <a:pt x="81" y="111"/>
                    <a:pt x="81" y="111"/>
                  </a:cubicBezTo>
                  <a:cubicBezTo>
                    <a:pt x="65" y="107"/>
                    <a:pt x="65" y="107"/>
                    <a:pt x="65" y="107"/>
                  </a:cubicBezTo>
                  <a:cubicBezTo>
                    <a:pt x="89" y="141"/>
                    <a:pt x="89" y="141"/>
                    <a:pt x="89" y="141"/>
                  </a:cubicBezTo>
                  <a:cubicBezTo>
                    <a:pt x="83" y="145"/>
                    <a:pt x="83" y="145"/>
                    <a:pt x="83" y="145"/>
                  </a:cubicBezTo>
                  <a:cubicBezTo>
                    <a:pt x="59" y="111"/>
                    <a:pt x="59" y="111"/>
                    <a:pt x="59" y="111"/>
                  </a:cubicBezTo>
                  <a:cubicBezTo>
                    <a:pt x="59" y="126"/>
                    <a:pt x="59" y="126"/>
                    <a:pt x="59" y="126"/>
                  </a:cubicBezTo>
                  <a:cubicBezTo>
                    <a:pt x="53" y="119"/>
                    <a:pt x="53" y="119"/>
                    <a:pt x="53" y="119"/>
                  </a:cubicBezTo>
                  <a:lnTo>
                    <a:pt x="53" y="97"/>
                  </a:lnTo>
                  <a:close/>
                  <a:moveTo>
                    <a:pt x="15" y="35"/>
                  </a:moveTo>
                  <a:cubicBezTo>
                    <a:pt x="39" y="70"/>
                    <a:pt x="39" y="70"/>
                    <a:pt x="39" y="70"/>
                  </a:cubicBezTo>
                  <a:cubicBezTo>
                    <a:pt x="39" y="54"/>
                    <a:pt x="39" y="54"/>
                    <a:pt x="39" y="54"/>
                  </a:cubicBezTo>
                  <a:cubicBezTo>
                    <a:pt x="45" y="62"/>
                    <a:pt x="45" y="62"/>
                    <a:pt x="45" y="62"/>
                  </a:cubicBezTo>
                  <a:cubicBezTo>
                    <a:pt x="45" y="84"/>
                    <a:pt x="45" y="84"/>
                    <a:pt x="45" y="84"/>
                  </a:cubicBezTo>
                  <a:cubicBezTo>
                    <a:pt x="25" y="78"/>
                    <a:pt x="25" y="78"/>
                    <a:pt x="25" y="78"/>
                  </a:cubicBezTo>
                  <a:cubicBezTo>
                    <a:pt x="19" y="70"/>
                    <a:pt x="19" y="70"/>
                    <a:pt x="19" y="70"/>
                  </a:cubicBezTo>
                  <a:cubicBezTo>
                    <a:pt x="33" y="74"/>
                    <a:pt x="33" y="74"/>
                    <a:pt x="33" y="74"/>
                  </a:cubicBezTo>
                  <a:cubicBezTo>
                    <a:pt x="9" y="39"/>
                    <a:pt x="9" y="39"/>
                    <a:pt x="9" y="39"/>
                  </a:cubicBezTo>
                  <a:lnTo>
                    <a:pt x="15" y="35"/>
                  </a:lnTo>
                  <a:close/>
                  <a:moveTo>
                    <a:pt x="9" y="102"/>
                  </a:moveTo>
                  <a:cubicBezTo>
                    <a:pt x="14" y="97"/>
                    <a:pt x="14" y="97"/>
                    <a:pt x="14" y="97"/>
                  </a:cubicBezTo>
                  <a:cubicBezTo>
                    <a:pt x="14" y="113"/>
                    <a:pt x="14" y="113"/>
                    <a:pt x="14" y="113"/>
                  </a:cubicBezTo>
                  <a:cubicBezTo>
                    <a:pt x="40" y="92"/>
                    <a:pt x="40" y="92"/>
                    <a:pt x="40" y="92"/>
                  </a:cubicBezTo>
                  <a:cubicBezTo>
                    <a:pt x="44" y="98"/>
                    <a:pt x="44" y="98"/>
                    <a:pt x="44" y="98"/>
                  </a:cubicBezTo>
                  <a:cubicBezTo>
                    <a:pt x="19" y="118"/>
                    <a:pt x="19" y="118"/>
                    <a:pt x="19" y="118"/>
                  </a:cubicBezTo>
                  <a:cubicBezTo>
                    <a:pt x="30" y="122"/>
                    <a:pt x="30" y="122"/>
                    <a:pt x="30" y="122"/>
                  </a:cubicBezTo>
                  <a:cubicBezTo>
                    <a:pt x="23" y="127"/>
                    <a:pt x="23" y="127"/>
                    <a:pt x="23" y="127"/>
                  </a:cubicBezTo>
                  <a:cubicBezTo>
                    <a:pt x="9" y="122"/>
                    <a:pt x="9" y="122"/>
                    <a:pt x="9" y="122"/>
                  </a:cubicBezTo>
                  <a:lnTo>
                    <a:pt x="9" y="102"/>
                  </a:lnTo>
                  <a:close/>
                  <a:moveTo>
                    <a:pt x="50" y="0"/>
                  </a:moveTo>
                  <a:cubicBezTo>
                    <a:pt x="3" y="13"/>
                    <a:pt x="3" y="13"/>
                    <a:pt x="3" y="13"/>
                  </a:cubicBezTo>
                  <a:cubicBezTo>
                    <a:pt x="22" y="19"/>
                    <a:pt x="101" y="43"/>
                    <a:pt x="102" y="43"/>
                  </a:cubicBezTo>
                  <a:cubicBezTo>
                    <a:pt x="103" y="43"/>
                    <a:pt x="136" y="33"/>
                    <a:pt x="148" y="29"/>
                  </a:cubicBezTo>
                  <a:lnTo>
                    <a:pt x="50" y="0"/>
                  </a:lnTo>
                  <a:close/>
                  <a:moveTo>
                    <a:pt x="86" y="19"/>
                  </a:moveTo>
                  <a:cubicBezTo>
                    <a:pt x="72" y="24"/>
                    <a:pt x="72" y="24"/>
                    <a:pt x="72" y="24"/>
                  </a:cubicBezTo>
                  <a:cubicBezTo>
                    <a:pt x="76" y="25"/>
                    <a:pt x="76" y="25"/>
                    <a:pt x="76" y="25"/>
                  </a:cubicBezTo>
                  <a:cubicBezTo>
                    <a:pt x="59" y="26"/>
                    <a:pt x="59" y="26"/>
                    <a:pt x="59" y="26"/>
                  </a:cubicBezTo>
                  <a:cubicBezTo>
                    <a:pt x="63" y="21"/>
                    <a:pt x="63" y="21"/>
                    <a:pt x="63" y="21"/>
                  </a:cubicBezTo>
                  <a:cubicBezTo>
                    <a:pt x="68" y="22"/>
                    <a:pt x="68" y="22"/>
                    <a:pt x="68" y="22"/>
                  </a:cubicBezTo>
                  <a:cubicBezTo>
                    <a:pt x="82" y="18"/>
                    <a:pt x="82" y="18"/>
                    <a:pt x="82" y="18"/>
                  </a:cubicBezTo>
                  <a:cubicBezTo>
                    <a:pt x="55" y="10"/>
                    <a:pt x="55" y="10"/>
                    <a:pt x="55" y="10"/>
                  </a:cubicBezTo>
                  <a:cubicBezTo>
                    <a:pt x="53" y="11"/>
                    <a:pt x="53" y="11"/>
                    <a:pt x="53" y="11"/>
                  </a:cubicBezTo>
                  <a:cubicBezTo>
                    <a:pt x="49" y="7"/>
                    <a:pt x="49" y="7"/>
                    <a:pt x="49" y="7"/>
                  </a:cubicBezTo>
                  <a:cubicBezTo>
                    <a:pt x="62" y="8"/>
                    <a:pt x="62" y="8"/>
                    <a:pt x="62" y="8"/>
                  </a:cubicBezTo>
                  <a:cubicBezTo>
                    <a:pt x="60" y="9"/>
                    <a:pt x="60" y="9"/>
                    <a:pt x="60" y="9"/>
                  </a:cubicBezTo>
                  <a:cubicBezTo>
                    <a:pt x="117" y="26"/>
                    <a:pt x="117" y="26"/>
                    <a:pt x="117" y="26"/>
                  </a:cubicBezTo>
                  <a:cubicBezTo>
                    <a:pt x="119" y="25"/>
                    <a:pt x="119" y="25"/>
                    <a:pt x="119" y="25"/>
                  </a:cubicBezTo>
                  <a:cubicBezTo>
                    <a:pt x="125" y="29"/>
                    <a:pt x="125" y="29"/>
                    <a:pt x="125" y="29"/>
                  </a:cubicBezTo>
                  <a:cubicBezTo>
                    <a:pt x="109" y="28"/>
                    <a:pt x="109" y="28"/>
                    <a:pt x="109" y="28"/>
                  </a:cubicBezTo>
                  <a:cubicBezTo>
                    <a:pt x="112" y="27"/>
                    <a:pt x="112" y="27"/>
                    <a:pt x="112" y="27"/>
                  </a:cubicBezTo>
                  <a:lnTo>
                    <a:pt x="86" y="19"/>
                  </a:lnTo>
                  <a:close/>
                  <a:moveTo>
                    <a:pt x="104" y="47"/>
                  </a:moveTo>
                  <a:cubicBezTo>
                    <a:pt x="104" y="166"/>
                    <a:pt x="104" y="166"/>
                    <a:pt x="104" y="166"/>
                  </a:cubicBezTo>
                  <a:cubicBezTo>
                    <a:pt x="152" y="150"/>
                    <a:pt x="152" y="150"/>
                    <a:pt x="152" y="150"/>
                  </a:cubicBezTo>
                  <a:cubicBezTo>
                    <a:pt x="152" y="31"/>
                    <a:pt x="152" y="31"/>
                    <a:pt x="152" y="31"/>
                  </a:cubicBezTo>
                  <a:lnTo>
                    <a:pt x="104" y="47"/>
                  </a:lnTo>
                  <a:close/>
                </a:path>
              </a:pathLst>
            </a:custGeom>
            <a:solidFill>
              <a:srgbClr val="3D61A4"/>
            </a:solidFill>
            <a:ln w="9525">
              <a:noFill/>
              <a:round/>
            </a:ln>
          </p:spPr>
          <p:txBody>
            <a:bodyPr/>
            <a:lstStyle/>
            <a:p>
              <a:pPr algn="ctr">
                <a:defRPr/>
              </a:pPr>
              <a:endParaRPr lang="en-US" u="none">
                <a:latin typeface="+mn-lt"/>
                <a:ea typeface="微软雅黑" panose="020B0503020204020204" pitchFamily="34" charset="-122"/>
              </a:endParaRPr>
            </a:p>
          </p:txBody>
        </p:sp>
      </p:grpSp>
      <p:cxnSp>
        <p:nvCxnSpPr>
          <p:cNvPr id="242" name="直接连接符 241"/>
          <p:cNvCxnSpPr/>
          <p:nvPr/>
        </p:nvCxnSpPr>
        <p:spPr bwMode="auto">
          <a:xfrm flipH="1">
            <a:off x="3258321" y="3332646"/>
            <a:ext cx="888957" cy="77502"/>
          </a:xfrm>
          <a:prstGeom prst="line">
            <a:avLst/>
          </a:prstGeom>
          <a:solidFill>
            <a:schemeClr val="accent1"/>
          </a:solidFill>
          <a:ln w="19050" cap="flat" cmpd="sng" algn="ctr">
            <a:solidFill>
              <a:schemeClr val="bg1">
                <a:lumMod val="50000"/>
              </a:schemeClr>
            </a:solidFill>
            <a:prstDash val="solid"/>
            <a:round/>
            <a:headEnd type="none" w="med" len="med"/>
            <a:tailEnd type="none" w="med" len="med"/>
          </a:ln>
          <a:effectLst/>
        </p:spPr>
      </p:cxnSp>
      <p:sp>
        <p:nvSpPr>
          <p:cNvPr id="243" name="矩形 242"/>
          <p:cNvSpPr/>
          <p:nvPr/>
        </p:nvSpPr>
        <p:spPr>
          <a:xfrm>
            <a:off x="2227592" y="3635206"/>
            <a:ext cx="527050" cy="245110"/>
          </a:xfrm>
          <a:prstGeom prst="rect">
            <a:avLst/>
          </a:prstGeom>
        </p:spPr>
        <p:txBody>
          <a:bodyPr wrap="none">
            <a:spAutoFit/>
          </a:bodyPr>
          <a:lstStyle/>
          <a:p>
            <a:r>
              <a:rPr lang="en-US" altLang="zh-CN" sz="1000" dirty="0" smtClean="0">
                <a:latin typeface="+mn-lt"/>
                <a:ea typeface="微软雅黑" panose="020B0503020204020204" pitchFamily="34" charset="-122"/>
                <a:cs typeface="Arial Unicode MS" pitchFamily="34" charset="-122"/>
              </a:rPr>
              <a:t>Access</a:t>
            </a:r>
            <a:endParaRPr lang="zh-CN" altLang="en-US" sz="1000" dirty="0">
              <a:latin typeface="+mn-lt"/>
              <a:ea typeface="微软雅黑" panose="020B0503020204020204" pitchFamily="34" charset="-122"/>
              <a:cs typeface="Arial Unicode MS" pitchFamily="34" charset="-122"/>
            </a:endParaRPr>
          </a:p>
        </p:txBody>
      </p:sp>
      <p:cxnSp>
        <p:nvCxnSpPr>
          <p:cNvPr id="244" name="直接连接符 243"/>
          <p:cNvCxnSpPr/>
          <p:nvPr/>
        </p:nvCxnSpPr>
        <p:spPr bwMode="auto">
          <a:xfrm flipH="1">
            <a:off x="2503994" y="3405476"/>
            <a:ext cx="584984" cy="1381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245" name="直接连接符 244"/>
          <p:cNvCxnSpPr/>
          <p:nvPr/>
        </p:nvCxnSpPr>
        <p:spPr bwMode="auto">
          <a:xfrm flipH="1" flipV="1">
            <a:off x="2882736" y="3285439"/>
            <a:ext cx="237982" cy="77491"/>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nvGrpSpPr>
          <p:cNvPr id="16" name="组合 337"/>
          <p:cNvGrpSpPr/>
          <p:nvPr/>
        </p:nvGrpSpPr>
        <p:grpSpPr>
          <a:xfrm>
            <a:off x="442244" y="1443830"/>
            <a:ext cx="815230" cy="2643167"/>
            <a:chOff x="-79994" y="1630093"/>
            <a:chExt cx="645407" cy="2643167"/>
          </a:xfrm>
        </p:grpSpPr>
        <p:grpSp>
          <p:nvGrpSpPr>
            <p:cNvPr id="17" name="Group 256"/>
            <p:cNvGrpSpPr/>
            <p:nvPr/>
          </p:nvGrpSpPr>
          <p:grpSpPr bwMode="auto">
            <a:xfrm>
              <a:off x="216402" y="3771675"/>
              <a:ext cx="297236" cy="275360"/>
              <a:chOff x="6035675" y="1050925"/>
              <a:chExt cx="630238" cy="828675"/>
            </a:xfrm>
          </p:grpSpPr>
          <p:sp>
            <p:nvSpPr>
              <p:cNvPr id="304" name="Freeform 234"/>
              <p:cNvSpPr/>
              <p:nvPr/>
            </p:nvSpPr>
            <p:spPr bwMode="auto">
              <a:xfrm>
                <a:off x="6229350" y="1050925"/>
                <a:ext cx="360363" cy="623888"/>
              </a:xfrm>
              <a:custGeom>
                <a:avLst/>
                <a:gdLst>
                  <a:gd name="T0" fmla="*/ 2147483647 w 227"/>
                  <a:gd name="T1" fmla="*/ 2147483647 h 393"/>
                  <a:gd name="T2" fmla="*/ 2147483647 w 227"/>
                  <a:gd name="T3" fmla="*/ 0 h 393"/>
                  <a:gd name="T4" fmla="*/ 2147483647 w 227"/>
                  <a:gd name="T5" fmla="*/ 2147483647 h 393"/>
                  <a:gd name="T6" fmla="*/ 2147483647 w 227"/>
                  <a:gd name="T7" fmla="*/ 2147483647 h 393"/>
                  <a:gd name="T8" fmla="*/ 2147483647 w 227"/>
                  <a:gd name="T9" fmla="*/ 2147483647 h 393"/>
                  <a:gd name="T10" fmla="*/ 0 w 227"/>
                  <a:gd name="T11" fmla="*/ 2147483647 h 393"/>
                  <a:gd name="T12" fmla="*/ 0 w 227"/>
                  <a:gd name="T13" fmla="*/ 2147483647 h 393"/>
                  <a:gd name="T14" fmla="*/ 2147483647 w 227"/>
                  <a:gd name="T15" fmla="*/ 2147483647 h 393"/>
                  <a:gd name="T16" fmla="*/ 2147483647 w 227"/>
                  <a:gd name="T17" fmla="*/ 2147483647 h 393"/>
                  <a:gd name="T18" fmla="*/ 2147483647 w 227"/>
                  <a:gd name="T19" fmla="*/ 2147483647 h 393"/>
                  <a:gd name="T20" fmla="*/ 2147483647 w 227"/>
                  <a:gd name="T21" fmla="*/ 2147483647 h 393"/>
                  <a:gd name="T22" fmla="*/ 2147483647 w 227"/>
                  <a:gd name="T23" fmla="*/ 2147483647 h 393"/>
                  <a:gd name="T24" fmla="*/ 2147483647 w 227"/>
                  <a:gd name="T25" fmla="*/ 2147483647 h 393"/>
                  <a:gd name="T26" fmla="*/ 2147483647 w 227"/>
                  <a:gd name="T27" fmla="*/ 2147483647 h 393"/>
                  <a:gd name="T28" fmla="*/ 2147483647 w 227"/>
                  <a:gd name="T29" fmla="*/ 2147483647 h 393"/>
                  <a:gd name="T30" fmla="*/ 2147483647 w 227"/>
                  <a:gd name="T31" fmla="*/ 2147483647 h 3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7"/>
                  <a:gd name="T49" fmla="*/ 0 h 393"/>
                  <a:gd name="T50" fmla="*/ 227 w 227"/>
                  <a:gd name="T51" fmla="*/ 393 h 3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7" h="393">
                    <a:moveTo>
                      <a:pt x="193" y="28"/>
                    </a:moveTo>
                    <a:lnTo>
                      <a:pt x="147" y="0"/>
                    </a:lnTo>
                    <a:lnTo>
                      <a:pt x="147" y="160"/>
                    </a:lnTo>
                    <a:lnTo>
                      <a:pt x="125" y="166"/>
                    </a:lnTo>
                    <a:lnTo>
                      <a:pt x="81" y="195"/>
                    </a:lnTo>
                    <a:lnTo>
                      <a:pt x="0" y="243"/>
                    </a:lnTo>
                    <a:lnTo>
                      <a:pt x="0" y="381"/>
                    </a:lnTo>
                    <a:lnTo>
                      <a:pt x="81" y="381"/>
                    </a:lnTo>
                    <a:lnTo>
                      <a:pt x="81" y="373"/>
                    </a:lnTo>
                    <a:lnTo>
                      <a:pt x="147" y="373"/>
                    </a:lnTo>
                    <a:lnTo>
                      <a:pt x="147" y="393"/>
                    </a:lnTo>
                    <a:lnTo>
                      <a:pt x="195" y="393"/>
                    </a:lnTo>
                    <a:lnTo>
                      <a:pt x="195" y="373"/>
                    </a:lnTo>
                    <a:lnTo>
                      <a:pt x="227" y="373"/>
                    </a:lnTo>
                    <a:lnTo>
                      <a:pt x="227" y="48"/>
                    </a:lnTo>
                    <a:lnTo>
                      <a:pt x="193" y="28"/>
                    </a:lnTo>
                    <a:close/>
                  </a:path>
                </a:pathLst>
              </a:custGeom>
              <a:solidFill>
                <a:srgbClr val="3D61A4"/>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06" name="Freeform 235"/>
              <p:cNvSpPr/>
              <p:nvPr/>
            </p:nvSpPr>
            <p:spPr bwMode="auto">
              <a:xfrm>
                <a:off x="6035675" y="1668462"/>
                <a:ext cx="630238" cy="211138"/>
              </a:xfrm>
              <a:custGeom>
                <a:avLst/>
                <a:gdLst>
                  <a:gd name="T0" fmla="*/ 2147483647 w 198"/>
                  <a:gd name="T1" fmla="*/ 0 h 66"/>
                  <a:gd name="T2" fmla="*/ 2147483647 w 198"/>
                  <a:gd name="T3" fmla="*/ 2147483647 h 66"/>
                  <a:gd name="T4" fmla="*/ 2147483647 w 198"/>
                  <a:gd name="T5" fmla="*/ 2147483647 h 66"/>
                  <a:gd name="T6" fmla="*/ 2147483647 w 198"/>
                  <a:gd name="T7" fmla="*/ 2147483647 h 66"/>
                  <a:gd name="T8" fmla="*/ 0 w 198"/>
                  <a:gd name="T9" fmla="*/ 2147483647 h 66"/>
                  <a:gd name="T10" fmla="*/ 0 w 198"/>
                  <a:gd name="T11" fmla="*/ 0 h 66"/>
                  <a:gd name="T12" fmla="*/ 0 60000 65536"/>
                  <a:gd name="T13" fmla="*/ 0 60000 65536"/>
                  <a:gd name="T14" fmla="*/ 0 60000 65536"/>
                  <a:gd name="T15" fmla="*/ 0 60000 65536"/>
                  <a:gd name="T16" fmla="*/ 0 60000 65536"/>
                  <a:gd name="T17" fmla="*/ 0 60000 65536"/>
                  <a:gd name="T18" fmla="*/ 0 w 198"/>
                  <a:gd name="T19" fmla="*/ 0 h 66"/>
                  <a:gd name="T20" fmla="*/ 198 w 19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98" h="66">
                    <a:moveTo>
                      <a:pt x="198" y="0"/>
                    </a:moveTo>
                    <a:cubicBezTo>
                      <a:pt x="198" y="58"/>
                      <a:pt x="198" y="58"/>
                      <a:pt x="198" y="58"/>
                    </a:cubicBezTo>
                    <a:cubicBezTo>
                      <a:pt x="198" y="62"/>
                      <a:pt x="194" y="66"/>
                      <a:pt x="189" y="66"/>
                    </a:cubicBezTo>
                    <a:cubicBezTo>
                      <a:pt x="9" y="66"/>
                      <a:pt x="9" y="66"/>
                      <a:pt x="9" y="66"/>
                    </a:cubicBezTo>
                    <a:cubicBezTo>
                      <a:pt x="4" y="66"/>
                      <a:pt x="0" y="62"/>
                      <a:pt x="0" y="58"/>
                    </a:cubicBezTo>
                    <a:cubicBezTo>
                      <a:pt x="0" y="0"/>
                      <a:pt x="0" y="0"/>
                      <a:pt x="0" y="0"/>
                    </a:cubicBezTo>
                  </a:path>
                </a:pathLst>
              </a:custGeom>
              <a:solidFill>
                <a:srgbClr val="3D61A4"/>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07" name="Freeform 236"/>
              <p:cNvSpPr/>
              <p:nvPr/>
            </p:nvSpPr>
            <p:spPr bwMode="auto">
              <a:xfrm>
                <a:off x="6380163" y="1101725"/>
                <a:ext cx="85725" cy="573088"/>
              </a:xfrm>
              <a:custGeom>
                <a:avLst/>
                <a:gdLst>
                  <a:gd name="T0" fmla="*/ 2147483647 w 54"/>
                  <a:gd name="T1" fmla="*/ 0 h 361"/>
                  <a:gd name="T2" fmla="*/ 0 w 54"/>
                  <a:gd name="T3" fmla="*/ 2147483647 h 361"/>
                  <a:gd name="T4" fmla="*/ 0 w 54"/>
                  <a:gd name="T5" fmla="*/ 2147483647 h 361"/>
                  <a:gd name="T6" fmla="*/ 2147483647 w 54"/>
                  <a:gd name="T7" fmla="*/ 2147483647 h 361"/>
                  <a:gd name="T8" fmla="*/ 2147483647 w 54"/>
                  <a:gd name="T9" fmla="*/ 0 h 361"/>
                  <a:gd name="T10" fmla="*/ 0 60000 65536"/>
                  <a:gd name="T11" fmla="*/ 0 60000 65536"/>
                  <a:gd name="T12" fmla="*/ 0 60000 65536"/>
                  <a:gd name="T13" fmla="*/ 0 60000 65536"/>
                  <a:gd name="T14" fmla="*/ 0 60000 65536"/>
                  <a:gd name="T15" fmla="*/ 0 w 54"/>
                  <a:gd name="T16" fmla="*/ 0 h 361"/>
                  <a:gd name="T17" fmla="*/ 54 w 54"/>
                  <a:gd name="T18" fmla="*/ 361 h 361"/>
                </a:gdLst>
                <a:ahLst/>
                <a:cxnLst>
                  <a:cxn ang="T10">
                    <a:pos x="T0" y="T1"/>
                  </a:cxn>
                  <a:cxn ang="T11">
                    <a:pos x="T2" y="T3"/>
                  </a:cxn>
                  <a:cxn ang="T12">
                    <a:pos x="T4" y="T5"/>
                  </a:cxn>
                  <a:cxn ang="T13">
                    <a:pos x="T6" y="T7"/>
                  </a:cxn>
                  <a:cxn ang="T14">
                    <a:pos x="T8" y="T9"/>
                  </a:cxn>
                </a:cxnLst>
                <a:rect l="T15" t="T16" r="T17" b="T18"/>
                <a:pathLst>
                  <a:path w="54" h="361">
                    <a:moveTo>
                      <a:pt x="54" y="0"/>
                    </a:moveTo>
                    <a:lnTo>
                      <a:pt x="0" y="38"/>
                    </a:lnTo>
                    <a:lnTo>
                      <a:pt x="0" y="357"/>
                    </a:lnTo>
                    <a:lnTo>
                      <a:pt x="54" y="361"/>
                    </a:lnTo>
                    <a:lnTo>
                      <a:pt x="54" y="0"/>
                    </a:lnTo>
                    <a:close/>
                  </a:path>
                </a:pathLst>
              </a:custGeom>
              <a:solidFill>
                <a:srgbClr val="3D61A4"/>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08" name="Freeform 237"/>
              <p:cNvSpPr/>
              <p:nvPr/>
            </p:nvSpPr>
            <p:spPr bwMode="auto">
              <a:xfrm>
                <a:off x="6399213" y="1127125"/>
                <a:ext cx="63500" cy="158750"/>
              </a:xfrm>
              <a:custGeom>
                <a:avLst/>
                <a:gdLst>
                  <a:gd name="T0" fmla="*/ 0 w 40"/>
                  <a:gd name="T1" fmla="*/ 2147483647 h 100"/>
                  <a:gd name="T2" fmla="*/ 2147483647 w 40"/>
                  <a:gd name="T3" fmla="*/ 0 h 100"/>
                  <a:gd name="T4" fmla="*/ 2147483647 w 40"/>
                  <a:gd name="T5" fmla="*/ 2147483647 h 100"/>
                  <a:gd name="T6" fmla="*/ 0 w 40"/>
                  <a:gd name="T7" fmla="*/ 2147483647 h 100"/>
                  <a:gd name="T8" fmla="*/ 0 w 40"/>
                  <a:gd name="T9" fmla="*/ 2147483647 h 100"/>
                  <a:gd name="T10" fmla="*/ 0 60000 65536"/>
                  <a:gd name="T11" fmla="*/ 0 60000 65536"/>
                  <a:gd name="T12" fmla="*/ 0 60000 65536"/>
                  <a:gd name="T13" fmla="*/ 0 60000 65536"/>
                  <a:gd name="T14" fmla="*/ 0 60000 65536"/>
                  <a:gd name="T15" fmla="*/ 0 w 40"/>
                  <a:gd name="T16" fmla="*/ 0 h 100"/>
                  <a:gd name="T17" fmla="*/ 40 w 40"/>
                  <a:gd name="T18" fmla="*/ 100 h 100"/>
                </a:gdLst>
                <a:ahLst/>
                <a:cxnLst>
                  <a:cxn ang="T10">
                    <a:pos x="T0" y="T1"/>
                  </a:cxn>
                  <a:cxn ang="T11">
                    <a:pos x="T2" y="T3"/>
                  </a:cxn>
                  <a:cxn ang="T12">
                    <a:pos x="T4" y="T5"/>
                  </a:cxn>
                  <a:cxn ang="T13">
                    <a:pos x="T6" y="T7"/>
                  </a:cxn>
                  <a:cxn ang="T14">
                    <a:pos x="T8" y="T9"/>
                  </a:cxn>
                </a:cxnLst>
                <a:rect l="T15" t="T16" r="T17" b="T18"/>
                <a:pathLst>
                  <a:path w="40" h="100">
                    <a:moveTo>
                      <a:pt x="0" y="28"/>
                    </a:moveTo>
                    <a:lnTo>
                      <a:pt x="40" y="0"/>
                    </a:lnTo>
                    <a:lnTo>
                      <a:pt x="40" y="74"/>
                    </a:lnTo>
                    <a:lnTo>
                      <a:pt x="0" y="100"/>
                    </a:lnTo>
                    <a:lnTo>
                      <a:pt x="0" y="28"/>
                    </a:lnTo>
                    <a:close/>
                  </a:path>
                </a:pathLst>
              </a:custGeom>
              <a:solidFill>
                <a:srgbClr val="FFFFFF"/>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11" name="Rectangle 238"/>
              <p:cNvSpPr>
                <a:spLocks noChangeArrowheads="1"/>
              </p:cNvSpPr>
              <p:nvPr/>
            </p:nvSpPr>
            <p:spPr bwMode="auto">
              <a:xfrm>
                <a:off x="6440488" y="1130300"/>
                <a:ext cx="12700" cy="133350"/>
              </a:xfrm>
              <a:prstGeom prst="rect">
                <a:avLst/>
              </a:prstGeom>
              <a:solidFill>
                <a:srgbClr val="3D61A4"/>
              </a:solidFill>
              <a:ln w="9525">
                <a:noFill/>
                <a:miter lim="800000"/>
              </a:ln>
            </p:spPr>
            <p:txBody>
              <a:bodyPr/>
              <a:lstStyle/>
              <a:p>
                <a:endParaRPr lang="en-US" u="none">
                  <a:solidFill>
                    <a:schemeClr val="bg1"/>
                  </a:solidFill>
                  <a:latin typeface="+mn-lt"/>
                  <a:ea typeface="微软雅黑" panose="020B0503020204020204" pitchFamily="34" charset="-122"/>
                </a:endParaRPr>
              </a:p>
            </p:txBody>
          </p:sp>
          <p:sp>
            <p:nvSpPr>
              <p:cNvPr id="312" name="Rectangle 239"/>
              <p:cNvSpPr>
                <a:spLocks noChangeArrowheads="1"/>
              </p:cNvSpPr>
              <p:nvPr/>
            </p:nvSpPr>
            <p:spPr bwMode="auto">
              <a:xfrm>
                <a:off x="6418263" y="1146175"/>
                <a:ext cx="9525" cy="133350"/>
              </a:xfrm>
              <a:prstGeom prst="rect">
                <a:avLst/>
              </a:prstGeom>
              <a:solidFill>
                <a:srgbClr val="3D61A4"/>
              </a:solidFill>
              <a:ln w="9525">
                <a:noFill/>
                <a:miter lim="800000"/>
              </a:ln>
            </p:spPr>
            <p:txBody>
              <a:bodyPr/>
              <a:lstStyle/>
              <a:p>
                <a:endParaRPr lang="en-US" u="none">
                  <a:solidFill>
                    <a:schemeClr val="bg1"/>
                  </a:solidFill>
                  <a:latin typeface="+mn-lt"/>
                  <a:ea typeface="微软雅黑" panose="020B0503020204020204" pitchFamily="34" charset="-122"/>
                </a:endParaRPr>
              </a:p>
            </p:txBody>
          </p:sp>
          <p:sp>
            <p:nvSpPr>
              <p:cNvPr id="313" name="Freeform 240"/>
              <p:cNvSpPr/>
              <p:nvPr/>
            </p:nvSpPr>
            <p:spPr bwMode="auto">
              <a:xfrm>
                <a:off x="6399213" y="1266825"/>
                <a:ext cx="66675" cy="379413"/>
              </a:xfrm>
              <a:custGeom>
                <a:avLst/>
                <a:gdLst>
                  <a:gd name="T0" fmla="*/ 0 w 42"/>
                  <a:gd name="T1" fmla="*/ 2147483647 h 239"/>
                  <a:gd name="T2" fmla="*/ 2147483647 w 42"/>
                  <a:gd name="T3" fmla="*/ 0 h 239"/>
                  <a:gd name="T4" fmla="*/ 2147483647 w 42"/>
                  <a:gd name="T5" fmla="*/ 2147483647 h 239"/>
                  <a:gd name="T6" fmla="*/ 0 w 42"/>
                  <a:gd name="T7" fmla="*/ 2147483647 h 239"/>
                  <a:gd name="T8" fmla="*/ 0 w 42"/>
                  <a:gd name="T9" fmla="*/ 2147483647 h 239"/>
                  <a:gd name="T10" fmla="*/ 0 60000 65536"/>
                  <a:gd name="T11" fmla="*/ 0 60000 65536"/>
                  <a:gd name="T12" fmla="*/ 0 60000 65536"/>
                  <a:gd name="T13" fmla="*/ 0 60000 65536"/>
                  <a:gd name="T14" fmla="*/ 0 60000 65536"/>
                  <a:gd name="T15" fmla="*/ 0 w 42"/>
                  <a:gd name="T16" fmla="*/ 0 h 239"/>
                  <a:gd name="T17" fmla="*/ 42 w 42"/>
                  <a:gd name="T18" fmla="*/ 239 h 239"/>
                </a:gdLst>
                <a:ahLst/>
                <a:cxnLst>
                  <a:cxn ang="T10">
                    <a:pos x="T0" y="T1"/>
                  </a:cxn>
                  <a:cxn ang="T11">
                    <a:pos x="T2" y="T3"/>
                  </a:cxn>
                  <a:cxn ang="T12">
                    <a:pos x="T4" y="T5"/>
                  </a:cxn>
                  <a:cxn ang="T13">
                    <a:pos x="T6" y="T7"/>
                  </a:cxn>
                  <a:cxn ang="T14">
                    <a:pos x="T8" y="T9"/>
                  </a:cxn>
                </a:cxnLst>
                <a:rect l="T15" t="T16" r="T17" b="T18"/>
                <a:pathLst>
                  <a:path w="42" h="239">
                    <a:moveTo>
                      <a:pt x="0" y="24"/>
                    </a:moveTo>
                    <a:lnTo>
                      <a:pt x="42" y="0"/>
                    </a:lnTo>
                    <a:lnTo>
                      <a:pt x="42" y="239"/>
                    </a:lnTo>
                    <a:lnTo>
                      <a:pt x="0" y="237"/>
                    </a:lnTo>
                    <a:lnTo>
                      <a:pt x="0" y="24"/>
                    </a:lnTo>
                    <a:close/>
                  </a:path>
                </a:pathLst>
              </a:custGeom>
              <a:solidFill>
                <a:srgbClr val="FFFFFF"/>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14" name="Freeform 241"/>
              <p:cNvSpPr/>
              <p:nvPr/>
            </p:nvSpPr>
            <p:spPr bwMode="auto">
              <a:xfrm>
                <a:off x="6121400" y="1643062"/>
                <a:ext cx="544513" cy="115888"/>
              </a:xfrm>
              <a:custGeom>
                <a:avLst/>
                <a:gdLst>
                  <a:gd name="T0" fmla="*/ 0 w 171"/>
                  <a:gd name="T1" fmla="*/ 2147483647 h 36"/>
                  <a:gd name="T2" fmla="*/ 2147483647 w 171"/>
                  <a:gd name="T3" fmla="*/ 2147483647 h 36"/>
                  <a:gd name="T4" fmla="*/ 2147483647 w 171"/>
                  <a:gd name="T5" fmla="*/ 2147483647 h 36"/>
                  <a:gd name="T6" fmla="*/ 2147483647 w 171"/>
                  <a:gd name="T7" fmla="*/ 2147483647 h 36"/>
                  <a:gd name="T8" fmla="*/ 2147483647 w 171"/>
                  <a:gd name="T9" fmla="*/ 2147483647 h 36"/>
                  <a:gd name="T10" fmla="*/ 2147483647 w 171"/>
                  <a:gd name="T11" fmla="*/ 0 h 36"/>
                  <a:gd name="T12" fmla="*/ 0 w 171"/>
                  <a:gd name="T13" fmla="*/ 2147483647 h 36"/>
                  <a:gd name="T14" fmla="*/ 0 60000 65536"/>
                  <a:gd name="T15" fmla="*/ 0 60000 65536"/>
                  <a:gd name="T16" fmla="*/ 0 60000 65536"/>
                  <a:gd name="T17" fmla="*/ 0 60000 65536"/>
                  <a:gd name="T18" fmla="*/ 0 60000 65536"/>
                  <a:gd name="T19" fmla="*/ 0 60000 65536"/>
                  <a:gd name="T20" fmla="*/ 0 60000 65536"/>
                  <a:gd name="T21" fmla="*/ 0 w 171"/>
                  <a:gd name="T22" fmla="*/ 0 h 36"/>
                  <a:gd name="T23" fmla="*/ 171 w 17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36">
                    <a:moveTo>
                      <a:pt x="0" y="6"/>
                    </a:moveTo>
                    <a:cubicBezTo>
                      <a:pt x="32" y="36"/>
                      <a:pt x="32" y="36"/>
                      <a:pt x="32" y="36"/>
                    </a:cubicBezTo>
                    <a:cubicBezTo>
                      <a:pt x="171" y="36"/>
                      <a:pt x="171" y="36"/>
                      <a:pt x="171" y="36"/>
                    </a:cubicBezTo>
                    <a:cubicBezTo>
                      <a:pt x="171" y="28"/>
                      <a:pt x="171" y="28"/>
                      <a:pt x="171" y="28"/>
                    </a:cubicBezTo>
                    <a:cubicBezTo>
                      <a:pt x="171" y="28"/>
                      <a:pt x="38" y="28"/>
                      <a:pt x="35" y="28"/>
                    </a:cubicBezTo>
                    <a:cubicBezTo>
                      <a:pt x="33" y="26"/>
                      <a:pt x="5" y="0"/>
                      <a:pt x="5" y="0"/>
                    </a:cubicBezTo>
                    <a:lnTo>
                      <a:pt x="0" y="6"/>
                    </a:lnTo>
                    <a:close/>
                  </a:path>
                </a:pathLst>
              </a:custGeom>
              <a:solidFill>
                <a:srgbClr val="FFFFFF"/>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15" name="Rectangle 242"/>
              <p:cNvSpPr>
                <a:spLocks noChangeArrowheads="1"/>
              </p:cNvSpPr>
              <p:nvPr/>
            </p:nvSpPr>
            <p:spPr bwMode="auto">
              <a:xfrm>
                <a:off x="6035675" y="1639887"/>
                <a:ext cx="630238" cy="28575"/>
              </a:xfrm>
              <a:prstGeom prst="rect">
                <a:avLst/>
              </a:prstGeom>
              <a:solidFill>
                <a:srgbClr val="FFFFFF"/>
              </a:solidFill>
              <a:ln w="9525">
                <a:noFill/>
                <a:miter lim="800000"/>
              </a:ln>
            </p:spPr>
            <p:txBody>
              <a:bodyPr/>
              <a:lstStyle/>
              <a:p>
                <a:endParaRPr lang="en-US" u="none">
                  <a:solidFill>
                    <a:schemeClr val="bg1"/>
                  </a:solidFill>
                  <a:latin typeface="+mn-lt"/>
                  <a:ea typeface="微软雅黑" panose="020B0503020204020204" pitchFamily="34" charset="-122"/>
                </a:endParaRPr>
              </a:p>
            </p:txBody>
          </p:sp>
          <p:sp>
            <p:nvSpPr>
              <p:cNvPr id="316" name="Freeform 243"/>
              <p:cNvSpPr/>
              <p:nvPr/>
            </p:nvSpPr>
            <p:spPr bwMode="auto">
              <a:xfrm>
                <a:off x="6529388" y="1092200"/>
                <a:ext cx="25400" cy="566738"/>
              </a:xfrm>
              <a:custGeom>
                <a:avLst/>
                <a:gdLst>
                  <a:gd name="T0" fmla="*/ 2147483647 w 16"/>
                  <a:gd name="T1" fmla="*/ 2147483647 h 357"/>
                  <a:gd name="T2" fmla="*/ 2147483647 w 16"/>
                  <a:gd name="T3" fmla="*/ 2147483647 h 357"/>
                  <a:gd name="T4" fmla="*/ 0 w 16"/>
                  <a:gd name="T5" fmla="*/ 0 h 357"/>
                  <a:gd name="T6" fmla="*/ 0 w 16"/>
                  <a:gd name="T7" fmla="*/ 2147483647 h 357"/>
                  <a:gd name="T8" fmla="*/ 2147483647 w 16"/>
                  <a:gd name="T9" fmla="*/ 2147483647 h 357"/>
                  <a:gd name="T10" fmla="*/ 2147483647 w 16"/>
                  <a:gd name="T11" fmla="*/ 2147483647 h 357"/>
                  <a:gd name="T12" fmla="*/ 2147483647 w 16"/>
                  <a:gd name="T13" fmla="*/ 2147483647 h 357"/>
                  <a:gd name="T14" fmla="*/ 2147483647 w 16"/>
                  <a:gd name="T15" fmla="*/ 2147483647 h 357"/>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357"/>
                  <a:gd name="T26" fmla="*/ 16 w 16"/>
                  <a:gd name="T27" fmla="*/ 357 h 3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357">
                    <a:moveTo>
                      <a:pt x="16" y="10"/>
                    </a:moveTo>
                    <a:lnTo>
                      <a:pt x="4" y="2"/>
                    </a:lnTo>
                    <a:lnTo>
                      <a:pt x="0" y="0"/>
                    </a:lnTo>
                    <a:lnTo>
                      <a:pt x="0" y="357"/>
                    </a:lnTo>
                    <a:lnTo>
                      <a:pt x="6" y="357"/>
                    </a:lnTo>
                    <a:lnTo>
                      <a:pt x="6" y="347"/>
                    </a:lnTo>
                    <a:lnTo>
                      <a:pt x="16" y="347"/>
                    </a:lnTo>
                    <a:lnTo>
                      <a:pt x="16" y="10"/>
                    </a:lnTo>
                    <a:close/>
                  </a:path>
                </a:pathLst>
              </a:custGeom>
              <a:solidFill>
                <a:srgbClr val="FFFFFF"/>
              </a:solidFill>
              <a:ln w="9525">
                <a:noFill/>
                <a:round/>
              </a:ln>
            </p:spPr>
            <p:txBody>
              <a:bodyPr/>
              <a:lstStyle/>
              <a:p>
                <a:endParaRPr lang="en-US" u="none">
                  <a:solidFill>
                    <a:schemeClr val="bg1"/>
                  </a:solidFill>
                  <a:latin typeface="+mn-lt"/>
                  <a:ea typeface="微软雅黑" panose="020B0503020204020204" pitchFamily="34" charset="-122"/>
                </a:endParaRPr>
              </a:p>
            </p:txBody>
          </p:sp>
        </p:grpSp>
        <p:grpSp>
          <p:nvGrpSpPr>
            <p:cNvPr id="18" name="Group 260"/>
            <p:cNvGrpSpPr/>
            <p:nvPr/>
          </p:nvGrpSpPr>
          <p:grpSpPr bwMode="auto">
            <a:xfrm>
              <a:off x="203209" y="3333958"/>
              <a:ext cx="290451" cy="150778"/>
              <a:chOff x="4379913" y="2887663"/>
              <a:chExt cx="571500" cy="404813"/>
            </a:xfrm>
          </p:grpSpPr>
          <p:sp>
            <p:nvSpPr>
              <p:cNvPr id="302" name="Freeform 38"/>
              <p:cNvSpPr/>
              <p:nvPr/>
            </p:nvSpPr>
            <p:spPr bwMode="auto">
              <a:xfrm>
                <a:off x="4379913" y="2887663"/>
                <a:ext cx="571500" cy="404813"/>
              </a:xfrm>
              <a:custGeom>
                <a:avLst/>
                <a:gdLst>
                  <a:gd name="T0" fmla="*/ 2147483647 w 360"/>
                  <a:gd name="T1" fmla="*/ 2147483647 h 255"/>
                  <a:gd name="T2" fmla="*/ 2147483647 w 360"/>
                  <a:gd name="T3" fmla="*/ 2147483647 h 255"/>
                  <a:gd name="T4" fmla="*/ 0 w 360"/>
                  <a:gd name="T5" fmla="*/ 2147483647 h 255"/>
                  <a:gd name="T6" fmla="*/ 2147483647 w 360"/>
                  <a:gd name="T7" fmla="*/ 2147483647 h 255"/>
                  <a:gd name="T8" fmla="*/ 2147483647 w 360"/>
                  <a:gd name="T9" fmla="*/ 2147483647 h 255"/>
                  <a:gd name="T10" fmla="*/ 2147483647 w 360"/>
                  <a:gd name="T11" fmla="*/ 0 h 255"/>
                  <a:gd name="T12" fmla="*/ 2147483647 w 360"/>
                  <a:gd name="T13" fmla="*/ 0 h 255"/>
                  <a:gd name="T14" fmla="*/ 2147483647 w 360"/>
                  <a:gd name="T15" fmla="*/ 2147483647 h 255"/>
                  <a:gd name="T16" fmla="*/ 2147483647 w 360"/>
                  <a:gd name="T17" fmla="*/ 2147483647 h 255"/>
                  <a:gd name="T18" fmla="*/ 2147483647 w 360"/>
                  <a:gd name="T19" fmla="*/ 2147483647 h 255"/>
                  <a:gd name="T20" fmla="*/ 2147483647 w 360"/>
                  <a:gd name="T21" fmla="*/ 2147483647 h 255"/>
                  <a:gd name="T22" fmla="*/ 2147483647 w 360"/>
                  <a:gd name="T23" fmla="*/ 2147483647 h 255"/>
                  <a:gd name="T24" fmla="*/ 2147483647 w 360"/>
                  <a:gd name="T25" fmla="*/ 2147483647 h 2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0"/>
                  <a:gd name="T40" fmla="*/ 0 h 255"/>
                  <a:gd name="T41" fmla="*/ 360 w 360"/>
                  <a:gd name="T42" fmla="*/ 255 h 2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0" h="255">
                    <a:moveTo>
                      <a:pt x="39" y="255"/>
                    </a:moveTo>
                    <a:lnTo>
                      <a:pt x="39" y="112"/>
                    </a:lnTo>
                    <a:lnTo>
                      <a:pt x="0" y="112"/>
                    </a:lnTo>
                    <a:lnTo>
                      <a:pt x="47" y="32"/>
                    </a:lnTo>
                    <a:lnTo>
                      <a:pt x="237" y="32"/>
                    </a:lnTo>
                    <a:lnTo>
                      <a:pt x="237" y="0"/>
                    </a:lnTo>
                    <a:lnTo>
                      <a:pt x="274" y="0"/>
                    </a:lnTo>
                    <a:lnTo>
                      <a:pt x="274" y="32"/>
                    </a:lnTo>
                    <a:lnTo>
                      <a:pt x="316" y="32"/>
                    </a:lnTo>
                    <a:lnTo>
                      <a:pt x="360" y="104"/>
                    </a:lnTo>
                    <a:lnTo>
                      <a:pt x="324" y="104"/>
                    </a:lnTo>
                    <a:lnTo>
                      <a:pt x="324" y="255"/>
                    </a:lnTo>
                    <a:lnTo>
                      <a:pt x="39" y="255"/>
                    </a:lnTo>
                    <a:close/>
                  </a:path>
                </a:pathLst>
              </a:custGeom>
              <a:solidFill>
                <a:srgbClr val="3D61A4"/>
              </a:solidFill>
              <a:ln w="9525">
                <a:noFill/>
                <a:round/>
              </a:ln>
            </p:spPr>
            <p:txBody>
              <a:bodyPr/>
              <a:lstStyle/>
              <a:p>
                <a:endParaRPr lang="en-US" u="none">
                  <a:solidFill>
                    <a:schemeClr val="bg1"/>
                  </a:solidFill>
                  <a:latin typeface="+mn-lt"/>
                  <a:ea typeface="微软雅黑" panose="020B0503020204020204" pitchFamily="34" charset="-122"/>
                </a:endParaRPr>
              </a:p>
            </p:txBody>
          </p:sp>
          <p:sp>
            <p:nvSpPr>
              <p:cNvPr id="303" name="Rectangle 39"/>
              <p:cNvSpPr>
                <a:spLocks noChangeArrowheads="1"/>
              </p:cNvSpPr>
              <p:nvPr/>
            </p:nvSpPr>
            <p:spPr bwMode="auto">
              <a:xfrm>
                <a:off x="4530726" y="3163888"/>
                <a:ext cx="73025" cy="128588"/>
              </a:xfrm>
              <a:prstGeom prst="rect">
                <a:avLst/>
              </a:prstGeom>
              <a:solidFill>
                <a:srgbClr val="FFFFFF"/>
              </a:solidFill>
              <a:ln w="9525">
                <a:noFill/>
                <a:miter lim="800000"/>
              </a:ln>
            </p:spPr>
            <p:txBody>
              <a:bodyPr/>
              <a:lstStyle/>
              <a:p>
                <a:endParaRPr lang="en-US" u="none">
                  <a:solidFill>
                    <a:schemeClr val="bg1"/>
                  </a:solidFill>
                  <a:latin typeface="+mn-lt"/>
                  <a:ea typeface="微软雅黑" panose="020B0503020204020204" pitchFamily="34" charset="-122"/>
                </a:endParaRPr>
              </a:p>
            </p:txBody>
          </p:sp>
        </p:grpSp>
        <p:grpSp>
          <p:nvGrpSpPr>
            <p:cNvPr id="19" name="Group 135"/>
            <p:cNvGrpSpPr>
              <a:grpSpLocks noChangeAspect="1"/>
            </p:cNvGrpSpPr>
            <p:nvPr/>
          </p:nvGrpSpPr>
          <p:grpSpPr bwMode="auto">
            <a:xfrm>
              <a:off x="300065" y="2259138"/>
              <a:ext cx="165691" cy="343700"/>
              <a:chOff x="973137" y="1085850"/>
              <a:chExt cx="427038" cy="885825"/>
            </a:xfrm>
          </p:grpSpPr>
          <p:sp>
            <p:nvSpPr>
              <p:cNvPr id="286" name="Freeform 55"/>
              <p:cNvSpPr/>
              <p:nvPr/>
            </p:nvSpPr>
            <p:spPr bwMode="auto">
              <a:xfrm>
                <a:off x="973137" y="1250950"/>
                <a:ext cx="207963" cy="717550"/>
              </a:xfrm>
              <a:custGeom>
                <a:avLst/>
                <a:gdLst>
                  <a:gd name="T0" fmla="*/ 0 w 131"/>
                  <a:gd name="T1" fmla="*/ 2147483647 h 452"/>
                  <a:gd name="T2" fmla="*/ 2147483647 w 131"/>
                  <a:gd name="T3" fmla="*/ 2147483647 h 452"/>
                  <a:gd name="T4" fmla="*/ 2147483647 w 131"/>
                  <a:gd name="T5" fmla="*/ 2147483647 h 452"/>
                  <a:gd name="T6" fmla="*/ 2147483647 w 131"/>
                  <a:gd name="T7" fmla="*/ 2147483647 h 452"/>
                  <a:gd name="T8" fmla="*/ 2147483647 w 131"/>
                  <a:gd name="T9" fmla="*/ 2147483647 h 452"/>
                  <a:gd name="T10" fmla="*/ 2147483647 w 131"/>
                  <a:gd name="T11" fmla="*/ 2147483647 h 452"/>
                  <a:gd name="T12" fmla="*/ 2147483647 w 131"/>
                  <a:gd name="T13" fmla="*/ 0 h 452"/>
                  <a:gd name="T14" fmla="*/ 0 w 131"/>
                  <a:gd name="T15" fmla="*/ 2147483647 h 452"/>
                  <a:gd name="T16" fmla="*/ 0 60000 65536"/>
                  <a:gd name="T17" fmla="*/ 0 60000 65536"/>
                  <a:gd name="T18" fmla="*/ 0 60000 65536"/>
                  <a:gd name="T19" fmla="*/ 0 60000 65536"/>
                  <a:gd name="T20" fmla="*/ 0 60000 65536"/>
                  <a:gd name="T21" fmla="*/ 0 60000 65536"/>
                  <a:gd name="T22" fmla="*/ 0 60000 65536"/>
                  <a:gd name="T23" fmla="*/ 0 60000 65536"/>
                  <a:gd name="T24" fmla="*/ 0 w 131"/>
                  <a:gd name="T25" fmla="*/ 0 h 452"/>
                  <a:gd name="T26" fmla="*/ 131 w 131"/>
                  <a:gd name="T27" fmla="*/ 452 h 4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1" h="452">
                    <a:moveTo>
                      <a:pt x="0" y="411"/>
                    </a:moveTo>
                    <a:lnTo>
                      <a:pt x="14" y="415"/>
                    </a:lnTo>
                    <a:lnTo>
                      <a:pt x="34" y="355"/>
                    </a:lnTo>
                    <a:lnTo>
                      <a:pt x="121" y="383"/>
                    </a:lnTo>
                    <a:lnTo>
                      <a:pt x="121" y="450"/>
                    </a:lnTo>
                    <a:lnTo>
                      <a:pt x="131" y="452"/>
                    </a:lnTo>
                    <a:lnTo>
                      <a:pt x="131" y="0"/>
                    </a:lnTo>
                    <a:lnTo>
                      <a:pt x="0" y="411"/>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7" name="Freeform 56"/>
              <p:cNvSpPr/>
              <p:nvPr/>
            </p:nvSpPr>
            <p:spPr bwMode="auto">
              <a:xfrm>
                <a:off x="1193800" y="1250950"/>
                <a:ext cx="206375" cy="720725"/>
              </a:xfrm>
              <a:custGeom>
                <a:avLst/>
                <a:gdLst>
                  <a:gd name="T0" fmla="*/ 0 w 130"/>
                  <a:gd name="T1" fmla="*/ 0 h 454"/>
                  <a:gd name="T2" fmla="*/ 0 w 130"/>
                  <a:gd name="T3" fmla="*/ 2147483647 h 454"/>
                  <a:gd name="T4" fmla="*/ 2147483647 w 130"/>
                  <a:gd name="T5" fmla="*/ 2147483647 h 454"/>
                  <a:gd name="T6" fmla="*/ 2147483647 w 130"/>
                  <a:gd name="T7" fmla="*/ 2147483647 h 454"/>
                  <a:gd name="T8" fmla="*/ 2147483647 w 130"/>
                  <a:gd name="T9" fmla="*/ 2147483647 h 454"/>
                  <a:gd name="T10" fmla="*/ 2147483647 w 130"/>
                  <a:gd name="T11" fmla="*/ 2147483647 h 454"/>
                  <a:gd name="T12" fmla="*/ 2147483647 w 130"/>
                  <a:gd name="T13" fmla="*/ 2147483647 h 454"/>
                  <a:gd name="T14" fmla="*/ 0 w 130"/>
                  <a:gd name="T15" fmla="*/ 0 h 454"/>
                  <a:gd name="T16" fmla="*/ 0 60000 65536"/>
                  <a:gd name="T17" fmla="*/ 0 60000 65536"/>
                  <a:gd name="T18" fmla="*/ 0 60000 65536"/>
                  <a:gd name="T19" fmla="*/ 0 60000 65536"/>
                  <a:gd name="T20" fmla="*/ 0 60000 65536"/>
                  <a:gd name="T21" fmla="*/ 0 60000 65536"/>
                  <a:gd name="T22" fmla="*/ 0 60000 65536"/>
                  <a:gd name="T23" fmla="*/ 0 60000 65536"/>
                  <a:gd name="T24" fmla="*/ 0 w 130"/>
                  <a:gd name="T25" fmla="*/ 0 h 454"/>
                  <a:gd name="T26" fmla="*/ 130 w 130"/>
                  <a:gd name="T27" fmla="*/ 454 h 4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 h="454">
                    <a:moveTo>
                      <a:pt x="0" y="0"/>
                    </a:moveTo>
                    <a:lnTo>
                      <a:pt x="0" y="454"/>
                    </a:lnTo>
                    <a:lnTo>
                      <a:pt x="12" y="450"/>
                    </a:lnTo>
                    <a:lnTo>
                      <a:pt x="12" y="383"/>
                    </a:lnTo>
                    <a:lnTo>
                      <a:pt x="98" y="355"/>
                    </a:lnTo>
                    <a:lnTo>
                      <a:pt x="116" y="418"/>
                    </a:lnTo>
                    <a:lnTo>
                      <a:pt x="130" y="411"/>
                    </a:lnTo>
                    <a:lnTo>
                      <a:pt x="0" y="0"/>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8" name="Freeform 57"/>
              <p:cNvSpPr/>
              <p:nvPr/>
            </p:nvSpPr>
            <p:spPr bwMode="auto">
              <a:xfrm>
                <a:off x="1108075" y="1381125"/>
                <a:ext cx="57150" cy="201613"/>
              </a:xfrm>
              <a:custGeom>
                <a:avLst/>
                <a:gdLst>
                  <a:gd name="T0" fmla="*/ 2147483647 w 36"/>
                  <a:gd name="T1" fmla="*/ 2147483647 h 127"/>
                  <a:gd name="T2" fmla="*/ 0 w 36"/>
                  <a:gd name="T3" fmla="*/ 2147483647 h 127"/>
                  <a:gd name="T4" fmla="*/ 2147483647 w 36"/>
                  <a:gd name="T5" fmla="*/ 0 h 127"/>
                  <a:gd name="T6" fmla="*/ 2147483647 w 36"/>
                  <a:gd name="T7" fmla="*/ 2147483647 h 127"/>
                  <a:gd name="T8" fmla="*/ 0 60000 65536"/>
                  <a:gd name="T9" fmla="*/ 0 60000 65536"/>
                  <a:gd name="T10" fmla="*/ 0 60000 65536"/>
                  <a:gd name="T11" fmla="*/ 0 60000 65536"/>
                  <a:gd name="T12" fmla="*/ 0 w 36"/>
                  <a:gd name="T13" fmla="*/ 0 h 127"/>
                  <a:gd name="T14" fmla="*/ 36 w 36"/>
                  <a:gd name="T15" fmla="*/ 127 h 127"/>
                </a:gdLst>
                <a:ahLst/>
                <a:cxnLst>
                  <a:cxn ang="T8">
                    <a:pos x="T0" y="T1"/>
                  </a:cxn>
                  <a:cxn ang="T9">
                    <a:pos x="T2" y="T3"/>
                  </a:cxn>
                  <a:cxn ang="T10">
                    <a:pos x="T4" y="T5"/>
                  </a:cxn>
                  <a:cxn ang="T11">
                    <a:pos x="T6" y="T7"/>
                  </a:cxn>
                </a:cxnLst>
                <a:rect l="T12" t="T13" r="T14" b="T15"/>
                <a:pathLst>
                  <a:path w="36" h="127">
                    <a:moveTo>
                      <a:pt x="36" y="127"/>
                    </a:moveTo>
                    <a:lnTo>
                      <a:pt x="0" y="115"/>
                    </a:lnTo>
                    <a:lnTo>
                      <a:pt x="36" y="0"/>
                    </a:lnTo>
                    <a:lnTo>
                      <a:pt x="36" y="127"/>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9" name="Freeform 58"/>
              <p:cNvSpPr/>
              <p:nvPr/>
            </p:nvSpPr>
            <p:spPr bwMode="auto">
              <a:xfrm>
                <a:off x="1036637" y="1595437"/>
                <a:ext cx="128588" cy="228600"/>
              </a:xfrm>
              <a:custGeom>
                <a:avLst/>
                <a:gdLst>
                  <a:gd name="T0" fmla="*/ 2147483647 w 81"/>
                  <a:gd name="T1" fmla="*/ 2147483647 h 144"/>
                  <a:gd name="T2" fmla="*/ 0 w 81"/>
                  <a:gd name="T3" fmla="*/ 2147483647 h 144"/>
                  <a:gd name="T4" fmla="*/ 2147483647 w 81"/>
                  <a:gd name="T5" fmla="*/ 0 h 144"/>
                  <a:gd name="T6" fmla="*/ 2147483647 w 81"/>
                  <a:gd name="T7" fmla="*/ 2147483647 h 144"/>
                  <a:gd name="T8" fmla="*/ 2147483647 w 81"/>
                  <a:gd name="T9" fmla="*/ 2147483647 h 144"/>
                  <a:gd name="T10" fmla="*/ 0 60000 65536"/>
                  <a:gd name="T11" fmla="*/ 0 60000 65536"/>
                  <a:gd name="T12" fmla="*/ 0 60000 65536"/>
                  <a:gd name="T13" fmla="*/ 0 60000 65536"/>
                  <a:gd name="T14" fmla="*/ 0 60000 65536"/>
                  <a:gd name="T15" fmla="*/ 0 w 81"/>
                  <a:gd name="T16" fmla="*/ 0 h 144"/>
                  <a:gd name="T17" fmla="*/ 81 w 81"/>
                  <a:gd name="T18" fmla="*/ 144 h 144"/>
                </a:gdLst>
                <a:ahLst/>
                <a:cxnLst>
                  <a:cxn ang="T10">
                    <a:pos x="T0" y="T1"/>
                  </a:cxn>
                  <a:cxn ang="T11">
                    <a:pos x="T2" y="T3"/>
                  </a:cxn>
                  <a:cxn ang="T12">
                    <a:pos x="T4" y="T5"/>
                  </a:cxn>
                  <a:cxn ang="T13">
                    <a:pos x="T6" y="T7"/>
                  </a:cxn>
                  <a:cxn ang="T14">
                    <a:pos x="T8" y="T9"/>
                  </a:cxn>
                </a:cxnLst>
                <a:rect l="T15" t="T16" r="T17" b="T18"/>
                <a:pathLst>
                  <a:path w="81" h="144">
                    <a:moveTo>
                      <a:pt x="81" y="144"/>
                    </a:moveTo>
                    <a:lnTo>
                      <a:pt x="0" y="120"/>
                    </a:lnTo>
                    <a:lnTo>
                      <a:pt x="39" y="0"/>
                    </a:lnTo>
                    <a:lnTo>
                      <a:pt x="81" y="14"/>
                    </a:lnTo>
                    <a:lnTo>
                      <a:pt x="81" y="144"/>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0" name="Freeform 59"/>
              <p:cNvSpPr/>
              <p:nvPr/>
            </p:nvSpPr>
            <p:spPr bwMode="auto">
              <a:xfrm>
                <a:off x="1092200" y="1595437"/>
                <a:ext cx="76200" cy="228600"/>
              </a:xfrm>
              <a:custGeom>
                <a:avLst/>
                <a:gdLst>
                  <a:gd name="T0" fmla="*/ 0 w 48"/>
                  <a:gd name="T1" fmla="*/ 0 h 144"/>
                  <a:gd name="T2" fmla="*/ 2147483647 w 48"/>
                  <a:gd name="T3" fmla="*/ 2147483647 h 144"/>
                  <a:gd name="T4" fmla="*/ 2147483647 w 48"/>
                  <a:gd name="T5" fmla="*/ 2147483647 h 144"/>
                  <a:gd name="T6" fmla="*/ 2147483647 w 48"/>
                  <a:gd name="T7" fmla="*/ 0 h 144"/>
                  <a:gd name="T8" fmla="*/ 0 w 48"/>
                  <a:gd name="T9" fmla="*/ 0 h 144"/>
                  <a:gd name="T10" fmla="*/ 0 60000 65536"/>
                  <a:gd name="T11" fmla="*/ 0 60000 65536"/>
                  <a:gd name="T12" fmla="*/ 0 60000 65536"/>
                  <a:gd name="T13" fmla="*/ 0 60000 65536"/>
                  <a:gd name="T14" fmla="*/ 0 60000 65536"/>
                  <a:gd name="T15" fmla="*/ 0 w 48"/>
                  <a:gd name="T16" fmla="*/ 0 h 144"/>
                  <a:gd name="T17" fmla="*/ 48 w 48"/>
                  <a:gd name="T18" fmla="*/ 144 h 144"/>
                </a:gdLst>
                <a:ahLst/>
                <a:cxnLst>
                  <a:cxn ang="T10">
                    <a:pos x="T0" y="T1"/>
                  </a:cxn>
                  <a:cxn ang="T11">
                    <a:pos x="T2" y="T3"/>
                  </a:cxn>
                  <a:cxn ang="T12">
                    <a:pos x="T4" y="T5"/>
                  </a:cxn>
                  <a:cxn ang="T13">
                    <a:pos x="T6" y="T7"/>
                  </a:cxn>
                  <a:cxn ang="T14">
                    <a:pos x="T8" y="T9"/>
                  </a:cxn>
                </a:cxnLst>
                <a:rect l="T15" t="T16" r="T17" b="T18"/>
                <a:pathLst>
                  <a:path w="48" h="144">
                    <a:moveTo>
                      <a:pt x="0" y="0"/>
                    </a:moveTo>
                    <a:lnTo>
                      <a:pt x="44" y="144"/>
                    </a:lnTo>
                    <a:lnTo>
                      <a:pt x="48" y="144"/>
                    </a:lnTo>
                    <a:lnTo>
                      <a:pt x="6" y="0"/>
                    </a:lnTo>
                    <a:lnTo>
                      <a:pt x="0" y="0"/>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1" name="Freeform 60"/>
              <p:cNvSpPr/>
              <p:nvPr/>
            </p:nvSpPr>
            <p:spPr bwMode="auto">
              <a:xfrm>
                <a:off x="1033462" y="1614487"/>
                <a:ext cx="134938" cy="171450"/>
              </a:xfrm>
              <a:custGeom>
                <a:avLst/>
                <a:gdLst>
                  <a:gd name="T0" fmla="*/ 0 w 85"/>
                  <a:gd name="T1" fmla="*/ 2147483647 h 108"/>
                  <a:gd name="T2" fmla="*/ 2147483647 w 85"/>
                  <a:gd name="T3" fmla="*/ 2147483647 h 108"/>
                  <a:gd name="T4" fmla="*/ 2147483647 w 85"/>
                  <a:gd name="T5" fmla="*/ 2147483647 h 108"/>
                  <a:gd name="T6" fmla="*/ 2147483647 w 85"/>
                  <a:gd name="T7" fmla="*/ 0 h 108"/>
                  <a:gd name="T8" fmla="*/ 0 w 85"/>
                  <a:gd name="T9" fmla="*/ 2147483647 h 108"/>
                  <a:gd name="T10" fmla="*/ 0 60000 65536"/>
                  <a:gd name="T11" fmla="*/ 0 60000 65536"/>
                  <a:gd name="T12" fmla="*/ 0 60000 65536"/>
                  <a:gd name="T13" fmla="*/ 0 60000 65536"/>
                  <a:gd name="T14" fmla="*/ 0 60000 65536"/>
                  <a:gd name="T15" fmla="*/ 0 w 85"/>
                  <a:gd name="T16" fmla="*/ 0 h 108"/>
                  <a:gd name="T17" fmla="*/ 85 w 85"/>
                  <a:gd name="T18" fmla="*/ 108 h 108"/>
                </a:gdLst>
                <a:ahLst/>
                <a:cxnLst>
                  <a:cxn ang="T10">
                    <a:pos x="T0" y="T1"/>
                  </a:cxn>
                  <a:cxn ang="T11">
                    <a:pos x="T2" y="T3"/>
                  </a:cxn>
                  <a:cxn ang="T12">
                    <a:pos x="T4" y="T5"/>
                  </a:cxn>
                  <a:cxn ang="T13">
                    <a:pos x="T6" y="T7"/>
                  </a:cxn>
                  <a:cxn ang="T14">
                    <a:pos x="T8" y="T9"/>
                  </a:cxn>
                </a:cxnLst>
                <a:rect l="T15" t="T16" r="T17" b="T18"/>
                <a:pathLst>
                  <a:path w="85" h="108">
                    <a:moveTo>
                      <a:pt x="0" y="106"/>
                    </a:moveTo>
                    <a:lnTo>
                      <a:pt x="4" y="108"/>
                    </a:lnTo>
                    <a:lnTo>
                      <a:pt x="85" y="2"/>
                    </a:lnTo>
                    <a:lnTo>
                      <a:pt x="81" y="0"/>
                    </a:lnTo>
                    <a:lnTo>
                      <a:pt x="0" y="106"/>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2" name="Freeform 61"/>
              <p:cNvSpPr/>
              <p:nvPr/>
            </p:nvSpPr>
            <p:spPr bwMode="auto">
              <a:xfrm>
                <a:off x="1104900" y="1503362"/>
                <a:ext cx="66675" cy="63500"/>
              </a:xfrm>
              <a:custGeom>
                <a:avLst/>
                <a:gdLst>
                  <a:gd name="T0" fmla="*/ 0 w 42"/>
                  <a:gd name="T1" fmla="*/ 2147483647 h 40"/>
                  <a:gd name="T2" fmla="*/ 2147483647 w 42"/>
                  <a:gd name="T3" fmla="*/ 2147483647 h 40"/>
                  <a:gd name="T4" fmla="*/ 2147483647 w 42"/>
                  <a:gd name="T5" fmla="*/ 2147483647 h 40"/>
                  <a:gd name="T6" fmla="*/ 2147483647 w 42"/>
                  <a:gd name="T7" fmla="*/ 0 h 40"/>
                  <a:gd name="T8" fmla="*/ 0 w 42"/>
                  <a:gd name="T9" fmla="*/ 2147483647 h 40"/>
                  <a:gd name="T10" fmla="*/ 0 60000 65536"/>
                  <a:gd name="T11" fmla="*/ 0 60000 65536"/>
                  <a:gd name="T12" fmla="*/ 0 60000 65536"/>
                  <a:gd name="T13" fmla="*/ 0 60000 65536"/>
                  <a:gd name="T14" fmla="*/ 0 60000 65536"/>
                  <a:gd name="T15" fmla="*/ 0 w 42"/>
                  <a:gd name="T16" fmla="*/ 0 h 40"/>
                  <a:gd name="T17" fmla="*/ 42 w 42"/>
                  <a:gd name="T18" fmla="*/ 40 h 40"/>
                </a:gdLst>
                <a:ahLst/>
                <a:cxnLst>
                  <a:cxn ang="T10">
                    <a:pos x="T0" y="T1"/>
                  </a:cxn>
                  <a:cxn ang="T11">
                    <a:pos x="T2" y="T3"/>
                  </a:cxn>
                  <a:cxn ang="T12">
                    <a:pos x="T4" y="T5"/>
                  </a:cxn>
                  <a:cxn ang="T13">
                    <a:pos x="T6" y="T7"/>
                  </a:cxn>
                  <a:cxn ang="T14">
                    <a:pos x="T8" y="T9"/>
                  </a:cxn>
                </a:cxnLst>
                <a:rect l="T15" t="T16" r="T17" b="T18"/>
                <a:pathLst>
                  <a:path w="42" h="40">
                    <a:moveTo>
                      <a:pt x="0" y="36"/>
                    </a:moveTo>
                    <a:lnTo>
                      <a:pt x="4" y="40"/>
                    </a:lnTo>
                    <a:lnTo>
                      <a:pt x="42" y="4"/>
                    </a:lnTo>
                    <a:lnTo>
                      <a:pt x="40" y="0"/>
                    </a:lnTo>
                    <a:lnTo>
                      <a:pt x="0" y="36"/>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3" name="Freeform 62"/>
              <p:cNvSpPr/>
              <p:nvPr/>
            </p:nvSpPr>
            <p:spPr bwMode="auto">
              <a:xfrm>
                <a:off x="1117600" y="1497012"/>
                <a:ext cx="50800" cy="85725"/>
              </a:xfrm>
              <a:custGeom>
                <a:avLst/>
                <a:gdLst>
                  <a:gd name="T0" fmla="*/ 0 w 32"/>
                  <a:gd name="T1" fmla="*/ 2147483647 h 54"/>
                  <a:gd name="T2" fmla="*/ 2147483647 w 32"/>
                  <a:gd name="T3" fmla="*/ 2147483647 h 54"/>
                  <a:gd name="T4" fmla="*/ 2147483647 w 32"/>
                  <a:gd name="T5" fmla="*/ 2147483647 h 54"/>
                  <a:gd name="T6" fmla="*/ 2147483647 w 32"/>
                  <a:gd name="T7" fmla="*/ 0 h 54"/>
                  <a:gd name="T8" fmla="*/ 0 w 32"/>
                  <a:gd name="T9" fmla="*/ 2147483647 h 54"/>
                  <a:gd name="T10" fmla="*/ 0 60000 65536"/>
                  <a:gd name="T11" fmla="*/ 0 60000 65536"/>
                  <a:gd name="T12" fmla="*/ 0 60000 65536"/>
                  <a:gd name="T13" fmla="*/ 0 60000 65536"/>
                  <a:gd name="T14" fmla="*/ 0 60000 65536"/>
                  <a:gd name="T15" fmla="*/ 0 w 32"/>
                  <a:gd name="T16" fmla="*/ 0 h 54"/>
                  <a:gd name="T17" fmla="*/ 32 w 32"/>
                  <a:gd name="T18" fmla="*/ 54 h 54"/>
                </a:gdLst>
                <a:ahLst/>
                <a:cxnLst>
                  <a:cxn ang="T10">
                    <a:pos x="T0" y="T1"/>
                  </a:cxn>
                  <a:cxn ang="T11">
                    <a:pos x="T2" y="T3"/>
                  </a:cxn>
                  <a:cxn ang="T12">
                    <a:pos x="T4" y="T5"/>
                  </a:cxn>
                  <a:cxn ang="T13">
                    <a:pos x="T6" y="T7"/>
                  </a:cxn>
                  <a:cxn ang="T14">
                    <a:pos x="T8" y="T9"/>
                  </a:cxn>
                </a:cxnLst>
                <a:rect l="T15" t="T16" r="T17" b="T18"/>
                <a:pathLst>
                  <a:path w="32" h="54">
                    <a:moveTo>
                      <a:pt x="0" y="4"/>
                    </a:moveTo>
                    <a:lnTo>
                      <a:pt x="28" y="54"/>
                    </a:lnTo>
                    <a:lnTo>
                      <a:pt x="32" y="52"/>
                    </a:lnTo>
                    <a:lnTo>
                      <a:pt x="6" y="0"/>
                    </a:lnTo>
                    <a:lnTo>
                      <a:pt x="0" y="4"/>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4" name="Freeform 63"/>
              <p:cNvSpPr/>
              <p:nvPr/>
            </p:nvSpPr>
            <p:spPr bwMode="auto">
              <a:xfrm>
                <a:off x="1212850" y="1381125"/>
                <a:ext cx="53975" cy="201613"/>
              </a:xfrm>
              <a:custGeom>
                <a:avLst/>
                <a:gdLst>
                  <a:gd name="T0" fmla="*/ 0 w 34"/>
                  <a:gd name="T1" fmla="*/ 2147483647 h 127"/>
                  <a:gd name="T2" fmla="*/ 2147483647 w 34"/>
                  <a:gd name="T3" fmla="*/ 2147483647 h 127"/>
                  <a:gd name="T4" fmla="*/ 0 w 34"/>
                  <a:gd name="T5" fmla="*/ 0 h 127"/>
                  <a:gd name="T6" fmla="*/ 0 w 34"/>
                  <a:gd name="T7" fmla="*/ 2147483647 h 127"/>
                  <a:gd name="T8" fmla="*/ 0 60000 65536"/>
                  <a:gd name="T9" fmla="*/ 0 60000 65536"/>
                  <a:gd name="T10" fmla="*/ 0 60000 65536"/>
                  <a:gd name="T11" fmla="*/ 0 60000 65536"/>
                  <a:gd name="T12" fmla="*/ 0 w 34"/>
                  <a:gd name="T13" fmla="*/ 0 h 127"/>
                  <a:gd name="T14" fmla="*/ 34 w 34"/>
                  <a:gd name="T15" fmla="*/ 127 h 127"/>
                </a:gdLst>
                <a:ahLst/>
                <a:cxnLst>
                  <a:cxn ang="T8">
                    <a:pos x="T0" y="T1"/>
                  </a:cxn>
                  <a:cxn ang="T9">
                    <a:pos x="T2" y="T3"/>
                  </a:cxn>
                  <a:cxn ang="T10">
                    <a:pos x="T4" y="T5"/>
                  </a:cxn>
                  <a:cxn ang="T11">
                    <a:pos x="T6" y="T7"/>
                  </a:cxn>
                </a:cxnLst>
                <a:rect l="T12" t="T13" r="T14" b="T15"/>
                <a:pathLst>
                  <a:path w="34" h="127">
                    <a:moveTo>
                      <a:pt x="0" y="127"/>
                    </a:moveTo>
                    <a:lnTo>
                      <a:pt x="34" y="115"/>
                    </a:lnTo>
                    <a:lnTo>
                      <a:pt x="0" y="0"/>
                    </a:lnTo>
                    <a:lnTo>
                      <a:pt x="0" y="127"/>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5" name="Freeform 64"/>
              <p:cNvSpPr/>
              <p:nvPr/>
            </p:nvSpPr>
            <p:spPr bwMode="auto">
              <a:xfrm>
                <a:off x="1212850" y="1595437"/>
                <a:ext cx="127000" cy="228600"/>
              </a:xfrm>
              <a:custGeom>
                <a:avLst/>
                <a:gdLst>
                  <a:gd name="T0" fmla="*/ 0 w 80"/>
                  <a:gd name="T1" fmla="*/ 2147483647 h 144"/>
                  <a:gd name="T2" fmla="*/ 2147483647 w 80"/>
                  <a:gd name="T3" fmla="*/ 2147483647 h 144"/>
                  <a:gd name="T4" fmla="*/ 2147483647 w 80"/>
                  <a:gd name="T5" fmla="*/ 0 h 144"/>
                  <a:gd name="T6" fmla="*/ 0 w 80"/>
                  <a:gd name="T7" fmla="*/ 2147483647 h 144"/>
                  <a:gd name="T8" fmla="*/ 0 w 80"/>
                  <a:gd name="T9" fmla="*/ 2147483647 h 144"/>
                  <a:gd name="T10" fmla="*/ 0 60000 65536"/>
                  <a:gd name="T11" fmla="*/ 0 60000 65536"/>
                  <a:gd name="T12" fmla="*/ 0 60000 65536"/>
                  <a:gd name="T13" fmla="*/ 0 60000 65536"/>
                  <a:gd name="T14" fmla="*/ 0 60000 65536"/>
                  <a:gd name="T15" fmla="*/ 0 w 80"/>
                  <a:gd name="T16" fmla="*/ 0 h 144"/>
                  <a:gd name="T17" fmla="*/ 80 w 80"/>
                  <a:gd name="T18" fmla="*/ 144 h 144"/>
                </a:gdLst>
                <a:ahLst/>
                <a:cxnLst>
                  <a:cxn ang="T10">
                    <a:pos x="T0" y="T1"/>
                  </a:cxn>
                  <a:cxn ang="T11">
                    <a:pos x="T2" y="T3"/>
                  </a:cxn>
                  <a:cxn ang="T12">
                    <a:pos x="T4" y="T5"/>
                  </a:cxn>
                  <a:cxn ang="T13">
                    <a:pos x="T6" y="T7"/>
                  </a:cxn>
                  <a:cxn ang="T14">
                    <a:pos x="T8" y="T9"/>
                  </a:cxn>
                </a:cxnLst>
                <a:rect l="T15" t="T16" r="T17" b="T18"/>
                <a:pathLst>
                  <a:path w="80" h="144">
                    <a:moveTo>
                      <a:pt x="0" y="144"/>
                    </a:moveTo>
                    <a:lnTo>
                      <a:pt x="80" y="120"/>
                    </a:lnTo>
                    <a:lnTo>
                      <a:pt x="42" y="0"/>
                    </a:lnTo>
                    <a:lnTo>
                      <a:pt x="0" y="14"/>
                    </a:lnTo>
                    <a:lnTo>
                      <a:pt x="0" y="144"/>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6" name="Freeform 65"/>
              <p:cNvSpPr/>
              <p:nvPr/>
            </p:nvSpPr>
            <p:spPr bwMode="auto">
              <a:xfrm>
                <a:off x="1206500" y="1595437"/>
                <a:ext cx="76200" cy="228600"/>
              </a:xfrm>
              <a:custGeom>
                <a:avLst/>
                <a:gdLst>
                  <a:gd name="T0" fmla="*/ 0 w 48"/>
                  <a:gd name="T1" fmla="*/ 2147483647 h 144"/>
                  <a:gd name="T2" fmla="*/ 2147483647 w 48"/>
                  <a:gd name="T3" fmla="*/ 2147483647 h 144"/>
                  <a:gd name="T4" fmla="*/ 2147483647 w 48"/>
                  <a:gd name="T5" fmla="*/ 0 h 144"/>
                  <a:gd name="T6" fmla="*/ 2147483647 w 48"/>
                  <a:gd name="T7" fmla="*/ 0 h 144"/>
                  <a:gd name="T8" fmla="*/ 0 w 48"/>
                  <a:gd name="T9" fmla="*/ 2147483647 h 144"/>
                  <a:gd name="T10" fmla="*/ 0 60000 65536"/>
                  <a:gd name="T11" fmla="*/ 0 60000 65536"/>
                  <a:gd name="T12" fmla="*/ 0 60000 65536"/>
                  <a:gd name="T13" fmla="*/ 0 60000 65536"/>
                  <a:gd name="T14" fmla="*/ 0 60000 65536"/>
                  <a:gd name="T15" fmla="*/ 0 w 48"/>
                  <a:gd name="T16" fmla="*/ 0 h 144"/>
                  <a:gd name="T17" fmla="*/ 48 w 48"/>
                  <a:gd name="T18" fmla="*/ 144 h 144"/>
                </a:gdLst>
                <a:ahLst/>
                <a:cxnLst>
                  <a:cxn ang="T10">
                    <a:pos x="T0" y="T1"/>
                  </a:cxn>
                  <a:cxn ang="T11">
                    <a:pos x="T2" y="T3"/>
                  </a:cxn>
                  <a:cxn ang="T12">
                    <a:pos x="T4" y="T5"/>
                  </a:cxn>
                  <a:cxn ang="T13">
                    <a:pos x="T6" y="T7"/>
                  </a:cxn>
                  <a:cxn ang="T14">
                    <a:pos x="T8" y="T9"/>
                  </a:cxn>
                </a:cxnLst>
                <a:rect l="T15" t="T16" r="T17" b="T18"/>
                <a:pathLst>
                  <a:path w="48" h="144">
                    <a:moveTo>
                      <a:pt x="0" y="144"/>
                    </a:moveTo>
                    <a:lnTo>
                      <a:pt x="6" y="144"/>
                    </a:lnTo>
                    <a:lnTo>
                      <a:pt x="48" y="0"/>
                    </a:lnTo>
                    <a:lnTo>
                      <a:pt x="44" y="0"/>
                    </a:lnTo>
                    <a:lnTo>
                      <a:pt x="0" y="144"/>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7" name="Freeform 66"/>
              <p:cNvSpPr/>
              <p:nvPr/>
            </p:nvSpPr>
            <p:spPr bwMode="auto">
              <a:xfrm>
                <a:off x="1209675" y="1614487"/>
                <a:ext cx="133350" cy="171450"/>
              </a:xfrm>
              <a:custGeom>
                <a:avLst/>
                <a:gdLst>
                  <a:gd name="T0" fmla="*/ 0 w 84"/>
                  <a:gd name="T1" fmla="*/ 2147483647 h 108"/>
                  <a:gd name="T2" fmla="*/ 2147483647 w 84"/>
                  <a:gd name="T3" fmla="*/ 2147483647 h 108"/>
                  <a:gd name="T4" fmla="*/ 2147483647 w 84"/>
                  <a:gd name="T5" fmla="*/ 2147483647 h 108"/>
                  <a:gd name="T6" fmla="*/ 2147483647 w 84"/>
                  <a:gd name="T7" fmla="*/ 0 h 108"/>
                  <a:gd name="T8" fmla="*/ 0 w 84"/>
                  <a:gd name="T9" fmla="*/ 2147483647 h 108"/>
                  <a:gd name="T10" fmla="*/ 0 60000 65536"/>
                  <a:gd name="T11" fmla="*/ 0 60000 65536"/>
                  <a:gd name="T12" fmla="*/ 0 60000 65536"/>
                  <a:gd name="T13" fmla="*/ 0 60000 65536"/>
                  <a:gd name="T14" fmla="*/ 0 60000 65536"/>
                  <a:gd name="T15" fmla="*/ 0 w 84"/>
                  <a:gd name="T16" fmla="*/ 0 h 108"/>
                  <a:gd name="T17" fmla="*/ 84 w 84"/>
                  <a:gd name="T18" fmla="*/ 108 h 108"/>
                </a:gdLst>
                <a:ahLst/>
                <a:cxnLst>
                  <a:cxn ang="T10">
                    <a:pos x="T0" y="T1"/>
                  </a:cxn>
                  <a:cxn ang="T11">
                    <a:pos x="T2" y="T3"/>
                  </a:cxn>
                  <a:cxn ang="T12">
                    <a:pos x="T4" y="T5"/>
                  </a:cxn>
                  <a:cxn ang="T13">
                    <a:pos x="T6" y="T7"/>
                  </a:cxn>
                  <a:cxn ang="T14">
                    <a:pos x="T8" y="T9"/>
                  </a:cxn>
                </a:cxnLst>
                <a:rect l="T15" t="T16" r="T17" b="T18"/>
                <a:pathLst>
                  <a:path w="84" h="108">
                    <a:moveTo>
                      <a:pt x="0" y="2"/>
                    </a:moveTo>
                    <a:lnTo>
                      <a:pt x="78" y="108"/>
                    </a:lnTo>
                    <a:lnTo>
                      <a:pt x="84" y="106"/>
                    </a:lnTo>
                    <a:lnTo>
                      <a:pt x="4" y="0"/>
                    </a:lnTo>
                    <a:lnTo>
                      <a:pt x="0" y="2"/>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8" name="Freeform 67"/>
              <p:cNvSpPr/>
              <p:nvPr/>
            </p:nvSpPr>
            <p:spPr bwMode="auto">
              <a:xfrm>
                <a:off x="1206500" y="1503362"/>
                <a:ext cx="63500" cy="63500"/>
              </a:xfrm>
              <a:custGeom>
                <a:avLst/>
                <a:gdLst>
                  <a:gd name="T0" fmla="*/ 0 w 40"/>
                  <a:gd name="T1" fmla="*/ 2147483647 h 40"/>
                  <a:gd name="T2" fmla="*/ 2147483647 w 40"/>
                  <a:gd name="T3" fmla="*/ 2147483647 h 40"/>
                  <a:gd name="T4" fmla="*/ 2147483647 w 40"/>
                  <a:gd name="T5" fmla="*/ 2147483647 h 40"/>
                  <a:gd name="T6" fmla="*/ 2147483647 w 40"/>
                  <a:gd name="T7" fmla="*/ 0 h 40"/>
                  <a:gd name="T8" fmla="*/ 0 w 40"/>
                  <a:gd name="T9" fmla="*/ 2147483647 h 40"/>
                  <a:gd name="T10" fmla="*/ 0 60000 65536"/>
                  <a:gd name="T11" fmla="*/ 0 60000 65536"/>
                  <a:gd name="T12" fmla="*/ 0 60000 65536"/>
                  <a:gd name="T13" fmla="*/ 0 60000 65536"/>
                  <a:gd name="T14" fmla="*/ 0 60000 65536"/>
                  <a:gd name="T15" fmla="*/ 0 w 40"/>
                  <a:gd name="T16" fmla="*/ 0 h 40"/>
                  <a:gd name="T17" fmla="*/ 40 w 40"/>
                  <a:gd name="T18" fmla="*/ 40 h 40"/>
                </a:gdLst>
                <a:ahLst/>
                <a:cxnLst>
                  <a:cxn ang="T10">
                    <a:pos x="T0" y="T1"/>
                  </a:cxn>
                  <a:cxn ang="T11">
                    <a:pos x="T2" y="T3"/>
                  </a:cxn>
                  <a:cxn ang="T12">
                    <a:pos x="T4" y="T5"/>
                  </a:cxn>
                  <a:cxn ang="T13">
                    <a:pos x="T6" y="T7"/>
                  </a:cxn>
                  <a:cxn ang="T14">
                    <a:pos x="T8" y="T9"/>
                  </a:cxn>
                </a:cxnLst>
                <a:rect l="T15" t="T16" r="T17" b="T18"/>
                <a:pathLst>
                  <a:path w="40" h="40">
                    <a:moveTo>
                      <a:pt x="0" y="6"/>
                    </a:moveTo>
                    <a:lnTo>
                      <a:pt x="36" y="40"/>
                    </a:lnTo>
                    <a:lnTo>
                      <a:pt x="40" y="36"/>
                    </a:lnTo>
                    <a:lnTo>
                      <a:pt x="4" y="0"/>
                    </a:lnTo>
                    <a:lnTo>
                      <a:pt x="0" y="6"/>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99" name="Freeform 68"/>
              <p:cNvSpPr/>
              <p:nvPr/>
            </p:nvSpPr>
            <p:spPr bwMode="auto">
              <a:xfrm>
                <a:off x="1206500" y="1497012"/>
                <a:ext cx="50800" cy="85725"/>
              </a:xfrm>
              <a:custGeom>
                <a:avLst/>
                <a:gdLst>
                  <a:gd name="T0" fmla="*/ 0 w 32"/>
                  <a:gd name="T1" fmla="*/ 2147483647 h 54"/>
                  <a:gd name="T2" fmla="*/ 2147483647 w 32"/>
                  <a:gd name="T3" fmla="*/ 2147483647 h 54"/>
                  <a:gd name="T4" fmla="*/ 2147483647 w 32"/>
                  <a:gd name="T5" fmla="*/ 2147483647 h 54"/>
                  <a:gd name="T6" fmla="*/ 2147483647 w 32"/>
                  <a:gd name="T7" fmla="*/ 0 h 54"/>
                  <a:gd name="T8" fmla="*/ 0 w 32"/>
                  <a:gd name="T9" fmla="*/ 2147483647 h 54"/>
                  <a:gd name="T10" fmla="*/ 0 60000 65536"/>
                  <a:gd name="T11" fmla="*/ 0 60000 65536"/>
                  <a:gd name="T12" fmla="*/ 0 60000 65536"/>
                  <a:gd name="T13" fmla="*/ 0 60000 65536"/>
                  <a:gd name="T14" fmla="*/ 0 60000 65536"/>
                  <a:gd name="T15" fmla="*/ 0 w 32"/>
                  <a:gd name="T16" fmla="*/ 0 h 54"/>
                  <a:gd name="T17" fmla="*/ 32 w 32"/>
                  <a:gd name="T18" fmla="*/ 54 h 54"/>
                </a:gdLst>
                <a:ahLst/>
                <a:cxnLst>
                  <a:cxn ang="T10">
                    <a:pos x="T0" y="T1"/>
                  </a:cxn>
                  <a:cxn ang="T11">
                    <a:pos x="T2" y="T3"/>
                  </a:cxn>
                  <a:cxn ang="T12">
                    <a:pos x="T4" y="T5"/>
                  </a:cxn>
                  <a:cxn ang="T13">
                    <a:pos x="T6" y="T7"/>
                  </a:cxn>
                  <a:cxn ang="T14">
                    <a:pos x="T8" y="T9"/>
                  </a:cxn>
                </a:cxnLst>
                <a:rect l="T15" t="T16" r="T17" b="T18"/>
                <a:pathLst>
                  <a:path w="32" h="54">
                    <a:moveTo>
                      <a:pt x="0" y="52"/>
                    </a:moveTo>
                    <a:lnTo>
                      <a:pt x="6" y="54"/>
                    </a:lnTo>
                    <a:lnTo>
                      <a:pt x="32" y="2"/>
                    </a:lnTo>
                    <a:lnTo>
                      <a:pt x="26" y="0"/>
                    </a:lnTo>
                    <a:lnTo>
                      <a:pt x="0" y="52"/>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300" name="Freeform 69"/>
              <p:cNvSpPr>
                <a:spLocks noEditPoints="1"/>
              </p:cNvSpPr>
              <p:nvPr/>
            </p:nvSpPr>
            <p:spPr bwMode="auto">
              <a:xfrm>
                <a:off x="1042987" y="1085850"/>
                <a:ext cx="290513" cy="190500"/>
              </a:xfrm>
              <a:custGeom>
                <a:avLst/>
                <a:gdLst>
                  <a:gd name="T0" fmla="*/ 2147483647 w 91"/>
                  <a:gd name="T1" fmla="*/ 2147483647 h 60"/>
                  <a:gd name="T2" fmla="*/ 2147483647 w 91"/>
                  <a:gd name="T3" fmla="*/ 2147483647 h 60"/>
                  <a:gd name="T4" fmla="*/ 2147483647 w 91"/>
                  <a:gd name="T5" fmla="*/ 2147483647 h 60"/>
                  <a:gd name="T6" fmla="*/ 2147483647 w 91"/>
                  <a:gd name="T7" fmla="*/ 2147483647 h 60"/>
                  <a:gd name="T8" fmla="*/ 2147483647 w 91"/>
                  <a:gd name="T9" fmla="*/ 2147483647 h 60"/>
                  <a:gd name="T10" fmla="*/ 2147483647 w 91"/>
                  <a:gd name="T11" fmla="*/ 2147483647 h 60"/>
                  <a:gd name="T12" fmla="*/ 2147483647 w 91"/>
                  <a:gd name="T13" fmla="*/ 2147483647 h 60"/>
                  <a:gd name="T14" fmla="*/ 2147483647 w 91"/>
                  <a:gd name="T15" fmla="*/ 2147483647 h 60"/>
                  <a:gd name="T16" fmla="*/ 2147483647 w 91"/>
                  <a:gd name="T17" fmla="*/ 2147483647 h 60"/>
                  <a:gd name="T18" fmla="*/ 2147483647 w 91"/>
                  <a:gd name="T19" fmla="*/ 2147483647 h 60"/>
                  <a:gd name="T20" fmla="*/ 2147483647 w 91"/>
                  <a:gd name="T21" fmla="*/ 2147483647 h 60"/>
                  <a:gd name="T22" fmla="*/ 2147483647 w 91"/>
                  <a:gd name="T23" fmla="*/ 2147483647 h 60"/>
                  <a:gd name="T24" fmla="*/ 2147483647 w 91"/>
                  <a:gd name="T25" fmla="*/ 2147483647 h 60"/>
                  <a:gd name="T26" fmla="*/ 2147483647 w 91"/>
                  <a:gd name="T27" fmla="*/ 2147483647 h 60"/>
                  <a:gd name="T28" fmla="*/ 2147483647 w 91"/>
                  <a:gd name="T29" fmla="*/ 2147483647 h 60"/>
                  <a:gd name="T30" fmla="*/ 2147483647 w 91"/>
                  <a:gd name="T31" fmla="*/ 2147483647 h 60"/>
                  <a:gd name="T32" fmla="*/ 2147483647 w 91"/>
                  <a:gd name="T33" fmla="*/ 2147483647 h 60"/>
                  <a:gd name="T34" fmla="*/ 2147483647 w 91"/>
                  <a:gd name="T35" fmla="*/ 2147483647 h 60"/>
                  <a:gd name="T36" fmla="*/ 2147483647 w 91"/>
                  <a:gd name="T37" fmla="*/ 2147483647 h 60"/>
                  <a:gd name="T38" fmla="*/ 2147483647 w 91"/>
                  <a:gd name="T39" fmla="*/ 2147483647 h 60"/>
                  <a:gd name="T40" fmla="*/ 2147483647 w 91"/>
                  <a:gd name="T41" fmla="*/ 2147483647 h 60"/>
                  <a:gd name="T42" fmla="*/ 2147483647 w 91"/>
                  <a:gd name="T43" fmla="*/ 0 h 60"/>
                  <a:gd name="T44" fmla="*/ 0 w 91"/>
                  <a:gd name="T45" fmla="*/ 2147483647 h 60"/>
                  <a:gd name="T46" fmla="*/ 2147483647 w 91"/>
                  <a:gd name="T47" fmla="*/ 2147483647 h 60"/>
                  <a:gd name="T48" fmla="*/ 2147483647 w 91"/>
                  <a:gd name="T49" fmla="*/ 2147483647 h 60"/>
                  <a:gd name="T50" fmla="*/ 2147483647 w 91"/>
                  <a:gd name="T51" fmla="*/ 2147483647 h 60"/>
                  <a:gd name="T52" fmla="*/ 2147483647 w 91"/>
                  <a:gd name="T53" fmla="*/ 2147483647 h 60"/>
                  <a:gd name="T54" fmla="*/ 2147483647 w 91"/>
                  <a:gd name="T55" fmla="*/ 0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1"/>
                  <a:gd name="T85" fmla="*/ 0 h 60"/>
                  <a:gd name="T86" fmla="*/ 91 w 91"/>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1" h="60">
                    <a:moveTo>
                      <a:pt x="62" y="16"/>
                    </a:moveTo>
                    <a:cubicBezTo>
                      <a:pt x="65" y="20"/>
                      <a:pt x="67" y="25"/>
                      <a:pt x="67" y="30"/>
                    </a:cubicBezTo>
                    <a:cubicBezTo>
                      <a:pt x="67" y="35"/>
                      <a:pt x="65" y="40"/>
                      <a:pt x="62" y="44"/>
                    </a:cubicBezTo>
                    <a:cubicBezTo>
                      <a:pt x="66" y="47"/>
                      <a:pt x="66" y="47"/>
                      <a:pt x="66" y="47"/>
                    </a:cubicBezTo>
                    <a:cubicBezTo>
                      <a:pt x="70" y="43"/>
                      <a:pt x="72" y="37"/>
                      <a:pt x="72" y="30"/>
                    </a:cubicBezTo>
                    <a:cubicBezTo>
                      <a:pt x="72" y="24"/>
                      <a:pt x="70" y="18"/>
                      <a:pt x="66" y="13"/>
                    </a:cubicBezTo>
                    <a:lnTo>
                      <a:pt x="62" y="16"/>
                    </a:lnTo>
                    <a:close/>
                    <a:moveTo>
                      <a:pt x="76" y="4"/>
                    </a:moveTo>
                    <a:cubicBezTo>
                      <a:pt x="82" y="11"/>
                      <a:pt x="86" y="20"/>
                      <a:pt x="86" y="30"/>
                    </a:cubicBezTo>
                    <a:cubicBezTo>
                      <a:pt x="86" y="40"/>
                      <a:pt x="82" y="49"/>
                      <a:pt x="76" y="56"/>
                    </a:cubicBezTo>
                    <a:cubicBezTo>
                      <a:pt x="80" y="59"/>
                      <a:pt x="80" y="59"/>
                      <a:pt x="80" y="59"/>
                    </a:cubicBezTo>
                    <a:cubicBezTo>
                      <a:pt x="87" y="51"/>
                      <a:pt x="91" y="41"/>
                      <a:pt x="91" y="30"/>
                    </a:cubicBezTo>
                    <a:cubicBezTo>
                      <a:pt x="91" y="19"/>
                      <a:pt x="87" y="9"/>
                      <a:pt x="80" y="1"/>
                    </a:cubicBezTo>
                    <a:lnTo>
                      <a:pt x="76" y="4"/>
                    </a:lnTo>
                    <a:close/>
                    <a:moveTo>
                      <a:pt x="25" y="12"/>
                    </a:moveTo>
                    <a:cubicBezTo>
                      <a:pt x="21" y="17"/>
                      <a:pt x="19" y="23"/>
                      <a:pt x="19" y="30"/>
                    </a:cubicBezTo>
                    <a:cubicBezTo>
                      <a:pt x="19" y="37"/>
                      <a:pt x="21" y="43"/>
                      <a:pt x="25" y="48"/>
                    </a:cubicBezTo>
                    <a:cubicBezTo>
                      <a:pt x="29" y="44"/>
                      <a:pt x="29" y="44"/>
                      <a:pt x="29" y="44"/>
                    </a:cubicBezTo>
                    <a:cubicBezTo>
                      <a:pt x="26" y="41"/>
                      <a:pt x="24" y="36"/>
                      <a:pt x="24" y="30"/>
                    </a:cubicBezTo>
                    <a:cubicBezTo>
                      <a:pt x="24" y="25"/>
                      <a:pt x="26" y="20"/>
                      <a:pt x="29" y="16"/>
                    </a:cubicBezTo>
                    <a:lnTo>
                      <a:pt x="25" y="12"/>
                    </a:lnTo>
                    <a:close/>
                    <a:moveTo>
                      <a:pt x="12" y="0"/>
                    </a:moveTo>
                    <a:cubicBezTo>
                      <a:pt x="5" y="8"/>
                      <a:pt x="0" y="19"/>
                      <a:pt x="0" y="30"/>
                    </a:cubicBezTo>
                    <a:cubicBezTo>
                      <a:pt x="0" y="42"/>
                      <a:pt x="5" y="52"/>
                      <a:pt x="12" y="60"/>
                    </a:cubicBezTo>
                    <a:cubicBezTo>
                      <a:pt x="16" y="57"/>
                      <a:pt x="16" y="57"/>
                      <a:pt x="16" y="57"/>
                    </a:cubicBezTo>
                    <a:cubicBezTo>
                      <a:pt x="9" y="50"/>
                      <a:pt x="6" y="40"/>
                      <a:pt x="6" y="30"/>
                    </a:cubicBezTo>
                    <a:cubicBezTo>
                      <a:pt x="6" y="20"/>
                      <a:pt x="9" y="11"/>
                      <a:pt x="16" y="4"/>
                    </a:cubicBezTo>
                    <a:lnTo>
                      <a:pt x="12" y="0"/>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301" name="Oval 70"/>
              <p:cNvSpPr>
                <a:spLocks noChangeArrowheads="1"/>
              </p:cNvSpPr>
              <p:nvPr/>
            </p:nvSpPr>
            <p:spPr bwMode="auto">
              <a:xfrm>
                <a:off x="1158875" y="1149350"/>
                <a:ext cx="63500" cy="63500"/>
              </a:xfrm>
              <a:prstGeom prst="ellipse">
                <a:avLst/>
              </a:prstGeom>
              <a:solidFill>
                <a:srgbClr val="3D61A4"/>
              </a:solidFill>
              <a:ln w="9525">
                <a:noFill/>
                <a:round/>
              </a:ln>
            </p:spPr>
            <p:txBody>
              <a:bodyPr/>
              <a:lstStyle/>
              <a:p>
                <a:endParaRPr lang="en-US" altLang="zh-CN">
                  <a:solidFill>
                    <a:schemeClr val="bg1"/>
                  </a:solidFill>
                  <a:latin typeface="+mn-lt"/>
                  <a:ea typeface="微软雅黑" panose="020B0503020204020204" pitchFamily="34" charset="-122"/>
                </a:endParaRPr>
              </a:p>
            </p:txBody>
          </p:sp>
        </p:grpSp>
        <p:sp>
          <p:nvSpPr>
            <p:cNvPr id="250" name="矩形 249"/>
            <p:cNvSpPr/>
            <p:nvPr/>
          </p:nvSpPr>
          <p:spPr>
            <a:xfrm>
              <a:off x="-79992" y="2356372"/>
              <a:ext cx="489236" cy="230832"/>
            </a:xfrm>
            <a:prstGeom prst="rect">
              <a:avLst/>
            </a:prstGeom>
          </p:spPr>
          <p:txBody>
            <a:bodyPr wrap="none">
              <a:spAutoFit/>
            </a:bodyPr>
            <a:lstStyle/>
            <a:p>
              <a:pPr algn="ctr"/>
              <a:r>
                <a:rPr lang="en-US" altLang="zh-CN" sz="900" dirty="0" smtClean="0">
                  <a:solidFill>
                    <a:schemeClr val="bg1"/>
                  </a:solidFill>
                  <a:latin typeface="+mn-lt"/>
                  <a:ea typeface="微软雅黑" panose="020B0503020204020204" pitchFamily="34" charset="-122"/>
                  <a:cs typeface="Arial Unicode MS" pitchFamily="34" charset="-122"/>
                </a:rPr>
                <a:t>2G/3G</a:t>
              </a:r>
              <a:endParaRPr lang="zh-CN" altLang="en-US" sz="900" dirty="0">
                <a:solidFill>
                  <a:schemeClr val="bg1"/>
                </a:solidFill>
                <a:latin typeface="+mn-lt"/>
                <a:ea typeface="微软雅黑" panose="020B0503020204020204" pitchFamily="34" charset="-122"/>
                <a:cs typeface="Arial Unicode MS" pitchFamily="34" charset="-122"/>
              </a:endParaRPr>
            </a:p>
          </p:txBody>
        </p:sp>
        <p:grpSp>
          <p:nvGrpSpPr>
            <p:cNvPr id="20" name="Group 135"/>
            <p:cNvGrpSpPr>
              <a:grpSpLocks noChangeAspect="1"/>
            </p:cNvGrpSpPr>
            <p:nvPr/>
          </p:nvGrpSpPr>
          <p:grpSpPr bwMode="auto">
            <a:xfrm>
              <a:off x="296623" y="1906963"/>
              <a:ext cx="165691" cy="343700"/>
              <a:chOff x="973137" y="1085850"/>
              <a:chExt cx="427038" cy="885825"/>
            </a:xfrm>
          </p:grpSpPr>
          <p:sp>
            <p:nvSpPr>
              <p:cNvPr id="270" name="Freeform 55"/>
              <p:cNvSpPr/>
              <p:nvPr/>
            </p:nvSpPr>
            <p:spPr bwMode="auto">
              <a:xfrm>
                <a:off x="973137" y="1250950"/>
                <a:ext cx="207963" cy="717550"/>
              </a:xfrm>
              <a:custGeom>
                <a:avLst/>
                <a:gdLst>
                  <a:gd name="T0" fmla="*/ 0 w 131"/>
                  <a:gd name="T1" fmla="*/ 2147483647 h 452"/>
                  <a:gd name="T2" fmla="*/ 2147483647 w 131"/>
                  <a:gd name="T3" fmla="*/ 2147483647 h 452"/>
                  <a:gd name="T4" fmla="*/ 2147483647 w 131"/>
                  <a:gd name="T5" fmla="*/ 2147483647 h 452"/>
                  <a:gd name="T6" fmla="*/ 2147483647 w 131"/>
                  <a:gd name="T7" fmla="*/ 2147483647 h 452"/>
                  <a:gd name="T8" fmla="*/ 2147483647 w 131"/>
                  <a:gd name="T9" fmla="*/ 2147483647 h 452"/>
                  <a:gd name="T10" fmla="*/ 2147483647 w 131"/>
                  <a:gd name="T11" fmla="*/ 2147483647 h 452"/>
                  <a:gd name="T12" fmla="*/ 2147483647 w 131"/>
                  <a:gd name="T13" fmla="*/ 0 h 452"/>
                  <a:gd name="T14" fmla="*/ 0 w 131"/>
                  <a:gd name="T15" fmla="*/ 2147483647 h 452"/>
                  <a:gd name="T16" fmla="*/ 0 60000 65536"/>
                  <a:gd name="T17" fmla="*/ 0 60000 65536"/>
                  <a:gd name="T18" fmla="*/ 0 60000 65536"/>
                  <a:gd name="T19" fmla="*/ 0 60000 65536"/>
                  <a:gd name="T20" fmla="*/ 0 60000 65536"/>
                  <a:gd name="T21" fmla="*/ 0 60000 65536"/>
                  <a:gd name="T22" fmla="*/ 0 60000 65536"/>
                  <a:gd name="T23" fmla="*/ 0 60000 65536"/>
                  <a:gd name="T24" fmla="*/ 0 w 131"/>
                  <a:gd name="T25" fmla="*/ 0 h 452"/>
                  <a:gd name="T26" fmla="*/ 131 w 131"/>
                  <a:gd name="T27" fmla="*/ 452 h 4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1" h="452">
                    <a:moveTo>
                      <a:pt x="0" y="411"/>
                    </a:moveTo>
                    <a:lnTo>
                      <a:pt x="14" y="415"/>
                    </a:lnTo>
                    <a:lnTo>
                      <a:pt x="34" y="355"/>
                    </a:lnTo>
                    <a:lnTo>
                      <a:pt x="121" y="383"/>
                    </a:lnTo>
                    <a:lnTo>
                      <a:pt x="121" y="450"/>
                    </a:lnTo>
                    <a:lnTo>
                      <a:pt x="131" y="452"/>
                    </a:lnTo>
                    <a:lnTo>
                      <a:pt x="131" y="0"/>
                    </a:lnTo>
                    <a:lnTo>
                      <a:pt x="0" y="411"/>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1" name="Freeform 56"/>
              <p:cNvSpPr/>
              <p:nvPr/>
            </p:nvSpPr>
            <p:spPr bwMode="auto">
              <a:xfrm>
                <a:off x="1193800" y="1250950"/>
                <a:ext cx="206375" cy="720725"/>
              </a:xfrm>
              <a:custGeom>
                <a:avLst/>
                <a:gdLst>
                  <a:gd name="T0" fmla="*/ 0 w 130"/>
                  <a:gd name="T1" fmla="*/ 0 h 454"/>
                  <a:gd name="T2" fmla="*/ 0 w 130"/>
                  <a:gd name="T3" fmla="*/ 2147483647 h 454"/>
                  <a:gd name="T4" fmla="*/ 2147483647 w 130"/>
                  <a:gd name="T5" fmla="*/ 2147483647 h 454"/>
                  <a:gd name="T6" fmla="*/ 2147483647 w 130"/>
                  <a:gd name="T7" fmla="*/ 2147483647 h 454"/>
                  <a:gd name="T8" fmla="*/ 2147483647 w 130"/>
                  <a:gd name="T9" fmla="*/ 2147483647 h 454"/>
                  <a:gd name="T10" fmla="*/ 2147483647 w 130"/>
                  <a:gd name="T11" fmla="*/ 2147483647 h 454"/>
                  <a:gd name="T12" fmla="*/ 2147483647 w 130"/>
                  <a:gd name="T13" fmla="*/ 2147483647 h 454"/>
                  <a:gd name="T14" fmla="*/ 0 w 130"/>
                  <a:gd name="T15" fmla="*/ 0 h 454"/>
                  <a:gd name="T16" fmla="*/ 0 60000 65536"/>
                  <a:gd name="T17" fmla="*/ 0 60000 65536"/>
                  <a:gd name="T18" fmla="*/ 0 60000 65536"/>
                  <a:gd name="T19" fmla="*/ 0 60000 65536"/>
                  <a:gd name="T20" fmla="*/ 0 60000 65536"/>
                  <a:gd name="T21" fmla="*/ 0 60000 65536"/>
                  <a:gd name="T22" fmla="*/ 0 60000 65536"/>
                  <a:gd name="T23" fmla="*/ 0 60000 65536"/>
                  <a:gd name="T24" fmla="*/ 0 w 130"/>
                  <a:gd name="T25" fmla="*/ 0 h 454"/>
                  <a:gd name="T26" fmla="*/ 130 w 130"/>
                  <a:gd name="T27" fmla="*/ 454 h 4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 h="454">
                    <a:moveTo>
                      <a:pt x="0" y="0"/>
                    </a:moveTo>
                    <a:lnTo>
                      <a:pt x="0" y="454"/>
                    </a:lnTo>
                    <a:lnTo>
                      <a:pt x="12" y="450"/>
                    </a:lnTo>
                    <a:lnTo>
                      <a:pt x="12" y="383"/>
                    </a:lnTo>
                    <a:lnTo>
                      <a:pt x="98" y="355"/>
                    </a:lnTo>
                    <a:lnTo>
                      <a:pt x="116" y="418"/>
                    </a:lnTo>
                    <a:lnTo>
                      <a:pt x="130" y="411"/>
                    </a:lnTo>
                    <a:lnTo>
                      <a:pt x="0" y="0"/>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2" name="Freeform 57"/>
              <p:cNvSpPr/>
              <p:nvPr/>
            </p:nvSpPr>
            <p:spPr bwMode="auto">
              <a:xfrm>
                <a:off x="1108075" y="1381125"/>
                <a:ext cx="57150" cy="201613"/>
              </a:xfrm>
              <a:custGeom>
                <a:avLst/>
                <a:gdLst>
                  <a:gd name="T0" fmla="*/ 2147483647 w 36"/>
                  <a:gd name="T1" fmla="*/ 2147483647 h 127"/>
                  <a:gd name="T2" fmla="*/ 0 w 36"/>
                  <a:gd name="T3" fmla="*/ 2147483647 h 127"/>
                  <a:gd name="T4" fmla="*/ 2147483647 w 36"/>
                  <a:gd name="T5" fmla="*/ 0 h 127"/>
                  <a:gd name="T6" fmla="*/ 2147483647 w 36"/>
                  <a:gd name="T7" fmla="*/ 2147483647 h 127"/>
                  <a:gd name="T8" fmla="*/ 0 60000 65536"/>
                  <a:gd name="T9" fmla="*/ 0 60000 65536"/>
                  <a:gd name="T10" fmla="*/ 0 60000 65536"/>
                  <a:gd name="T11" fmla="*/ 0 60000 65536"/>
                  <a:gd name="T12" fmla="*/ 0 w 36"/>
                  <a:gd name="T13" fmla="*/ 0 h 127"/>
                  <a:gd name="T14" fmla="*/ 36 w 36"/>
                  <a:gd name="T15" fmla="*/ 127 h 127"/>
                </a:gdLst>
                <a:ahLst/>
                <a:cxnLst>
                  <a:cxn ang="T8">
                    <a:pos x="T0" y="T1"/>
                  </a:cxn>
                  <a:cxn ang="T9">
                    <a:pos x="T2" y="T3"/>
                  </a:cxn>
                  <a:cxn ang="T10">
                    <a:pos x="T4" y="T5"/>
                  </a:cxn>
                  <a:cxn ang="T11">
                    <a:pos x="T6" y="T7"/>
                  </a:cxn>
                </a:cxnLst>
                <a:rect l="T12" t="T13" r="T14" b="T15"/>
                <a:pathLst>
                  <a:path w="36" h="127">
                    <a:moveTo>
                      <a:pt x="36" y="127"/>
                    </a:moveTo>
                    <a:lnTo>
                      <a:pt x="0" y="115"/>
                    </a:lnTo>
                    <a:lnTo>
                      <a:pt x="36" y="0"/>
                    </a:lnTo>
                    <a:lnTo>
                      <a:pt x="36" y="127"/>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3" name="Freeform 58"/>
              <p:cNvSpPr/>
              <p:nvPr/>
            </p:nvSpPr>
            <p:spPr bwMode="auto">
              <a:xfrm>
                <a:off x="1036637" y="1595437"/>
                <a:ext cx="128588" cy="228600"/>
              </a:xfrm>
              <a:custGeom>
                <a:avLst/>
                <a:gdLst>
                  <a:gd name="T0" fmla="*/ 2147483647 w 81"/>
                  <a:gd name="T1" fmla="*/ 2147483647 h 144"/>
                  <a:gd name="T2" fmla="*/ 0 w 81"/>
                  <a:gd name="T3" fmla="*/ 2147483647 h 144"/>
                  <a:gd name="T4" fmla="*/ 2147483647 w 81"/>
                  <a:gd name="T5" fmla="*/ 0 h 144"/>
                  <a:gd name="T6" fmla="*/ 2147483647 w 81"/>
                  <a:gd name="T7" fmla="*/ 2147483647 h 144"/>
                  <a:gd name="T8" fmla="*/ 2147483647 w 81"/>
                  <a:gd name="T9" fmla="*/ 2147483647 h 144"/>
                  <a:gd name="T10" fmla="*/ 0 60000 65536"/>
                  <a:gd name="T11" fmla="*/ 0 60000 65536"/>
                  <a:gd name="T12" fmla="*/ 0 60000 65536"/>
                  <a:gd name="T13" fmla="*/ 0 60000 65536"/>
                  <a:gd name="T14" fmla="*/ 0 60000 65536"/>
                  <a:gd name="T15" fmla="*/ 0 w 81"/>
                  <a:gd name="T16" fmla="*/ 0 h 144"/>
                  <a:gd name="T17" fmla="*/ 81 w 81"/>
                  <a:gd name="T18" fmla="*/ 144 h 144"/>
                </a:gdLst>
                <a:ahLst/>
                <a:cxnLst>
                  <a:cxn ang="T10">
                    <a:pos x="T0" y="T1"/>
                  </a:cxn>
                  <a:cxn ang="T11">
                    <a:pos x="T2" y="T3"/>
                  </a:cxn>
                  <a:cxn ang="T12">
                    <a:pos x="T4" y="T5"/>
                  </a:cxn>
                  <a:cxn ang="T13">
                    <a:pos x="T6" y="T7"/>
                  </a:cxn>
                  <a:cxn ang="T14">
                    <a:pos x="T8" y="T9"/>
                  </a:cxn>
                </a:cxnLst>
                <a:rect l="T15" t="T16" r="T17" b="T18"/>
                <a:pathLst>
                  <a:path w="81" h="144">
                    <a:moveTo>
                      <a:pt x="81" y="144"/>
                    </a:moveTo>
                    <a:lnTo>
                      <a:pt x="0" y="120"/>
                    </a:lnTo>
                    <a:lnTo>
                      <a:pt x="39" y="0"/>
                    </a:lnTo>
                    <a:lnTo>
                      <a:pt x="81" y="14"/>
                    </a:lnTo>
                    <a:lnTo>
                      <a:pt x="81" y="144"/>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4" name="Freeform 59"/>
              <p:cNvSpPr/>
              <p:nvPr/>
            </p:nvSpPr>
            <p:spPr bwMode="auto">
              <a:xfrm>
                <a:off x="1092200" y="1595437"/>
                <a:ext cx="76200" cy="228600"/>
              </a:xfrm>
              <a:custGeom>
                <a:avLst/>
                <a:gdLst>
                  <a:gd name="T0" fmla="*/ 0 w 48"/>
                  <a:gd name="T1" fmla="*/ 0 h 144"/>
                  <a:gd name="T2" fmla="*/ 2147483647 w 48"/>
                  <a:gd name="T3" fmla="*/ 2147483647 h 144"/>
                  <a:gd name="T4" fmla="*/ 2147483647 w 48"/>
                  <a:gd name="T5" fmla="*/ 2147483647 h 144"/>
                  <a:gd name="T6" fmla="*/ 2147483647 w 48"/>
                  <a:gd name="T7" fmla="*/ 0 h 144"/>
                  <a:gd name="T8" fmla="*/ 0 w 48"/>
                  <a:gd name="T9" fmla="*/ 0 h 144"/>
                  <a:gd name="T10" fmla="*/ 0 60000 65536"/>
                  <a:gd name="T11" fmla="*/ 0 60000 65536"/>
                  <a:gd name="T12" fmla="*/ 0 60000 65536"/>
                  <a:gd name="T13" fmla="*/ 0 60000 65536"/>
                  <a:gd name="T14" fmla="*/ 0 60000 65536"/>
                  <a:gd name="T15" fmla="*/ 0 w 48"/>
                  <a:gd name="T16" fmla="*/ 0 h 144"/>
                  <a:gd name="T17" fmla="*/ 48 w 48"/>
                  <a:gd name="T18" fmla="*/ 144 h 144"/>
                </a:gdLst>
                <a:ahLst/>
                <a:cxnLst>
                  <a:cxn ang="T10">
                    <a:pos x="T0" y="T1"/>
                  </a:cxn>
                  <a:cxn ang="T11">
                    <a:pos x="T2" y="T3"/>
                  </a:cxn>
                  <a:cxn ang="T12">
                    <a:pos x="T4" y="T5"/>
                  </a:cxn>
                  <a:cxn ang="T13">
                    <a:pos x="T6" y="T7"/>
                  </a:cxn>
                  <a:cxn ang="T14">
                    <a:pos x="T8" y="T9"/>
                  </a:cxn>
                </a:cxnLst>
                <a:rect l="T15" t="T16" r="T17" b="T18"/>
                <a:pathLst>
                  <a:path w="48" h="144">
                    <a:moveTo>
                      <a:pt x="0" y="0"/>
                    </a:moveTo>
                    <a:lnTo>
                      <a:pt x="44" y="144"/>
                    </a:lnTo>
                    <a:lnTo>
                      <a:pt x="48" y="144"/>
                    </a:lnTo>
                    <a:lnTo>
                      <a:pt x="6" y="0"/>
                    </a:lnTo>
                    <a:lnTo>
                      <a:pt x="0" y="0"/>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5" name="Freeform 60"/>
              <p:cNvSpPr/>
              <p:nvPr/>
            </p:nvSpPr>
            <p:spPr bwMode="auto">
              <a:xfrm>
                <a:off x="1033462" y="1614487"/>
                <a:ext cx="134938" cy="171450"/>
              </a:xfrm>
              <a:custGeom>
                <a:avLst/>
                <a:gdLst>
                  <a:gd name="T0" fmla="*/ 0 w 85"/>
                  <a:gd name="T1" fmla="*/ 2147483647 h 108"/>
                  <a:gd name="T2" fmla="*/ 2147483647 w 85"/>
                  <a:gd name="T3" fmla="*/ 2147483647 h 108"/>
                  <a:gd name="T4" fmla="*/ 2147483647 w 85"/>
                  <a:gd name="T5" fmla="*/ 2147483647 h 108"/>
                  <a:gd name="T6" fmla="*/ 2147483647 w 85"/>
                  <a:gd name="T7" fmla="*/ 0 h 108"/>
                  <a:gd name="T8" fmla="*/ 0 w 85"/>
                  <a:gd name="T9" fmla="*/ 2147483647 h 108"/>
                  <a:gd name="T10" fmla="*/ 0 60000 65536"/>
                  <a:gd name="T11" fmla="*/ 0 60000 65536"/>
                  <a:gd name="T12" fmla="*/ 0 60000 65536"/>
                  <a:gd name="T13" fmla="*/ 0 60000 65536"/>
                  <a:gd name="T14" fmla="*/ 0 60000 65536"/>
                  <a:gd name="T15" fmla="*/ 0 w 85"/>
                  <a:gd name="T16" fmla="*/ 0 h 108"/>
                  <a:gd name="T17" fmla="*/ 85 w 85"/>
                  <a:gd name="T18" fmla="*/ 108 h 108"/>
                </a:gdLst>
                <a:ahLst/>
                <a:cxnLst>
                  <a:cxn ang="T10">
                    <a:pos x="T0" y="T1"/>
                  </a:cxn>
                  <a:cxn ang="T11">
                    <a:pos x="T2" y="T3"/>
                  </a:cxn>
                  <a:cxn ang="T12">
                    <a:pos x="T4" y="T5"/>
                  </a:cxn>
                  <a:cxn ang="T13">
                    <a:pos x="T6" y="T7"/>
                  </a:cxn>
                  <a:cxn ang="T14">
                    <a:pos x="T8" y="T9"/>
                  </a:cxn>
                </a:cxnLst>
                <a:rect l="T15" t="T16" r="T17" b="T18"/>
                <a:pathLst>
                  <a:path w="85" h="108">
                    <a:moveTo>
                      <a:pt x="0" y="106"/>
                    </a:moveTo>
                    <a:lnTo>
                      <a:pt x="4" y="108"/>
                    </a:lnTo>
                    <a:lnTo>
                      <a:pt x="85" y="2"/>
                    </a:lnTo>
                    <a:lnTo>
                      <a:pt x="81" y="0"/>
                    </a:lnTo>
                    <a:lnTo>
                      <a:pt x="0" y="106"/>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6" name="Freeform 61"/>
              <p:cNvSpPr/>
              <p:nvPr/>
            </p:nvSpPr>
            <p:spPr bwMode="auto">
              <a:xfrm>
                <a:off x="1104900" y="1503362"/>
                <a:ext cx="66675" cy="63500"/>
              </a:xfrm>
              <a:custGeom>
                <a:avLst/>
                <a:gdLst>
                  <a:gd name="T0" fmla="*/ 0 w 42"/>
                  <a:gd name="T1" fmla="*/ 2147483647 h 40"/>
                  <a:gd name="T2" fmla="*/ 2147483647 w 42"/>
                  <a:gd name="T3" fmla="*/ 2147483647 h 40"/>
                  <a:gd name="T4" fmla="*/ 2147483647 w 42"/>
                  <a:gd name="T5" fmla="*/ 2147483647 h 40"/>
                  <a:gd name="T6" fmla="*/ 2147483647 w 42"/>
                  <a:gd name="T7" fmla="*/ 0 h 40"/>
                  <a:gd name="T8" fmla="*/ 0 w 42"/>
                  <a:gd name="T9" fmla="*/ 2147483647 h 40"/>
                  <a:gd name="T10" fmla="*/ 0 60000 65536"/>
                  <a:gd name="T11" fmla="*/ 0 60000 65536"/>
                  <a:gd name="T12" fmla="*/ 0 60000 65536"/>
                  <a:gd name="T13" fmla="*/ 0 60000 65536"/>
                  <a:gd name="T14" fmla="*/ 0 60000 65536"/>
                  <a:gd name="T15" fmla="*/ 0 w 42"/>
                  <a:gd name="T16" fmla="*/ 0 h 40"/>
                  <a:gd name="T17" fmla="*/ 42 w 42"/>
                  <a:gd name="T18" fmla="*/ 40 h 40"/>
                </a:gdLst>
                <a:ahLst/>
                <a:cxnLst>
                  <a:cxn ang="T10">
                    <a:pos x="T0" y="T1"/>
                  </a:cxn>
                  <a:cxn ang="T11">
                    <a:pos x="T2" y="T3"/>
                  </a:cxn>
                  <a:cxn ang="T12">
                    <a:pos x="T4" y="T5"/>
                  </a:cxn>
                  <a:cxn ang="T13">
                    <a:pos x="T6" y="T7"/>
                  </a:cxn>
                  <a:cxn ang="T14">
                    <a:pos x="T8" y="T9"/>
                  </a:cxn>
                </a:cxnLst>
                <a:rect l="T15" t="T16" r="T17" b="T18"/>
                <a:pathLst>
                  <a:path w="42" h="40">
                    <a:moveTo>
                      <a:pt x="0" y="36"/>
                    </a:moveTo>
                    <a:lnTo>
                      <a:pt x="4" y="40"/>
                    </a:lnTo>
                    <a:lnTo>
                      <a:pt x="42" y="4"/>
                    </a:lnTo>
                    <a:lnTo>
                      <a:pt x="40" y="0"/>
                    </a:lnTo>
                    <a:lnTo>
                      <a:pt x="0" y="36"/>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7" name="Freeform 62"/>
              <p:cNvSpPr/>
              <p:nvPr/>
            </p:nvSpPr>
            <p:spPr bwMode="auto">
              <a:xfrm>
                <a:off x="1117600" y="1497012"/>
                <a:ext cx="50800" cy="85725"/>
              </a:xfrm>
              <a:custGeom>
                <a:avLst/>
                <a:gdLst>
                  <a:gd name="T0" fmla="*/ 0 w 32"/>
                  <a:gd name="T1" fmla="*/ 2147483647 h 54"/>
                  <a:gd name="T2" fmla="*/ 2147483647 w 32"/>
                  <a:gd name="T3" fmla="*/ 2147483647 h 54"/>
                  <a:gd name="T4" fmla="*/ 2147483647 w 32"/>
                  <a:gd name="T5" fmla="*/ 2147483647 h 54"/>
                  <a:gd name="T6" fmla="*/ 2147483647 w 32"/>
                  <a:gd name="T7" fmla="*/ 0 h 54"/>
                  <a:gd name="T8" fmla="*/ 0 w 32"/>
                  <a:gd name="T9" fmla="*/ 2147483647 h 54"/>
                  <a:gd name="T10" fmla="*/ 0 60000 65536"/>
                  <a:gd name="T11" fmla="*/ 0 60000 65536"/>
                  <a:gd name="T12" fmla="*/ 0 60000 65536"/>
                  <a:gd name="T13" fmla="*/ 0 60000 65536"/>
                  <a:gd name="T14" fmla="*/ 0 60000 65536"/>
                  <a:gd name="T15" fmla="*/ 0 w 32"/>
                  <a:gd name="T16" fmla="*/ 0 h 54"/>
                  <a:gd name="T17" fmla="*/ 32 w 32"/>
                  <a:gd name="T18" fmla="*/ 54 h 54"/>
                </a:gdLst>
                <a:ahLst/>
                <a:cxnLst>
                  <a:cxn ang="T10">
                    <a:pos x="T0" y="T1"/>
                  </a:cxn>
                  <a:cxn ang="T11">
                    <a:pos x="T2" y="T3"/>
                  </a:cxn>
                  <a:cxn ang="T12">
                    <a:pos x="T4" y="T5"/>
                  </a:cxn>
                  <a:cxn ang="T13">
                    <a:pos x="T6" y="T7"/>
                  </a:cxn>
                  <a:cxn ang="T14">
                    <a:pos x="T8" y="T9"/>
                  </a:cxn>
                </a:cxnLst>
                <a:rect l="T15" t="T16" r="T17" b="T18"/>
                <a:pathLst>
                  <a:path w="32" h="54">
                    <a:moveTo>
                      <a:pt x="0" y="4"/>
                    </a:moveTo>
                    <a:lnTo>
                      <a:pt x="28" y="54"/>
                    </a:lnTo>
                    <a:lnTo>
                      <a:pt x="32" y="52"/>
                    </a:lnTo>
                    <a:lnTo>
                      <a:pt x="6" y="0"/>
                    </a:lnTo>
                    <a:lnTo>
                      <a:pt x="0" y="4"/>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8" name="Freeform 63"/>
              <p:cNvSpPr/>
              <p:nvPr/>
            </p:nvSpPr>
            <p:spPr bwMode="auto">
              <a:xfrm>
                <a:off x="1212850" y="1381125"/>
                <a:ext cx="53975" cy="201613"/>
              </a:xfrm>
              <a:custGeom>
                <a:avLst/>
                <a:gdLst>
                  <a:gd name="T0" fmla="*/ 0 w 34"/>
                  <a:gd name="T1" fmla="*/ 2147483647 h 127"/>
                  <a:gd name="T2" fmla="*/ 2147483647 w 34"/>
                  <a:gd name="T3" fmla="*/ 2147483647 h 127"/>
                  <a:gd name="T4" fmla="*/ 0 w 34"/>
                  <a:gd name="T5" fmla="*/ 0 h 127"/>
                  <a:gd name="T6" fmla="*/ 0 w 34"/>
                  <a:gd name="T7" fmla="*/ 2147483647 h 127"/>
                  <a:gd name="T8" fmla="*/ 0 60000 65536"/>
                  <a:gd name="T9" fmla="*/ 0 60000 65536"/>
                  <a:gd name="T10" fmla="*/ 0 60000 65536"/>
                  <a:gd name="T11" fmla="*/ 0 60000 65536"/>
                  <a:gd name="T12" fmla="*/ 0 w 34"/>
                  <a:gd name="T13" fmla="*/ 0 h 127"/>
                  <a:gd name="T14" fmla="*/ 34 w 34"/>
                  <a:gd name="T15" fmla="*/ 127 h 127"/>
                </a:gdLst>
                <a:ahLst/>
                <a:cxnLst>
                  <a:cxn ang="T8">
                    <a:pos x="T0" y="T1"/>
                  </a:cxn>
                  <a:cxn ang="T9">
                    <a:pos x="T2" y="T3"/>
                  </a:cxn>
                  <a:cxn ang="T10">
                    <a:pos x="T4" y="T5"/>
                  </a:cxn>
                  <a:cxn ang="T11">
                    <a:pos x="T6" y="T7"/>
                  </a:cxn>
                </a:cxnLst>
                <a:rect l="T12" t="T13" r="T14" b="T15"/>
                <a:pathLst>
                  <a:path w="34" h="127">
                    <a:moveTo>
                      <a:pt x="0" y="127"/>
                    </a:moveTo>
                    <a:lnTo>
                      <a:pt x="34" y="115"/>
                    </a:lnTo>
                    <a:lnTo>
                      <a:pt x="0" y="0"/>
                    </a:lnTo>
                    <a:lnTo>
                      <a:pt x="0" y="127"/>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79" name="Freeform 64"/>
              <p:cNvSpPr/>
              <p:nvPr/>
            </p:nvSpPr>
            <p:spPr bwMode="auto">
              <a:xfrm>
                <a:off x="1212850" y="1595437"/>
                <a:ext cx="127000" cy="228600"/>
              </a:xfrm>
              <a:custGeom>
                <a:avLst/>
                <a:gdLst>
                  <a:gd name="T0" fmla="*/ 0 w 80"/>
                  <a:gd name="T1" fmla="*/ 2147483647 h 144"/>
                  <a:gd name="T2" fmla="*/ 2147483647 w 80"/>
                  <a:gd name="T3" fmla="*/ 2147483647 h 144"/>
                  <a:gd name="T4" fmla="*/ 2147483647 w 80"/>
                  <a:gd name="T5" fmla="*/ 0 h 144"/>
                  <a:gd name="T6" fmla="*/ 0 w 80"/>
                  <a:gd name="T7" fmla="*/ 2147483647 h 144"/>
                  <a:gd name="T8" fmla="*/ 0 w 80"/>
                  <a:gd name="T9" fmla="*/ 2147483647 h 144"/>
                  <a:gd name="T10" fmla="*/ 0 60000 65536"/>
                  <a:gd name="T11" fmla="*/ 0 60000 65536"/>
                  <a:gd name="T12" fmla="*/ 0 60000 65536"/>
                  <a:gd name="T13" fmla="*/ 0 60000 65536"/>
                  <a:gd name="T14" fmla="*/ 0 60000 65536"/>
                  <a:gd name="T15" fmla="*/ 0 w 80"/>
                  <a:gd name="T16" fmla="*/ 0 h 144"/>
                  <a:gd name="T17" fmla="*/ 80 w 80"/>
                  <a:gd name="T18" fmla="*/ 144 h 144"/>
                </a:gdLst>
                <a:ahLst/>
                <a:cxnLst>
                  <a:cxn ang="T10">
                    <a:pos x="T0" y="T1"/>
                  </a:cxn>
                  <a:cxn ang="T11">
                    <a:pos x="T2" y="T3"/>
                  </a:cxn>
                  <a:cxn ang="T12">
                    <a:pos x="T4" y="T5"/>
                  </a:cxn>
                  <a:cxn ang="T13">
                    <a:pos x="T6" y="T7"/>
                  </a:cxn>
                  <a:cxn ang="T14">
                    <a:pos x="T8" y="T9"/>
                  </a:cxn>
                </a:cxnLst>
                <a:rect l="T15" t="T16" r="T17" b="T18"/>
                <a:pathLst>
                  <a:path w="80" h="144">
                    <a:moveTo>
                      <a:pt x="0" y="144"/>
                    </a:moveTo>
                    <a:lnTo>
                      <a:pt x="80" y="120"/>
                    </a:lnTo>
                    <a:lnTo>
                      <a:pt x="42" y="0"/>
                    </a:lnTo>
                    <a:lnTo>
                      <a:pt x="0" y="14"/>
                    </a:lnTo>
                    <a:lnTo>
                      <a:pt x="0" y="144"/>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0" name="Freeform 65"/>
              <p:cNvSpPr/>
              <p:nvPr/>
            </p:nvSpPr>
            <p:spPr bwMode="auto">
              <a:xfrm>
                <a:off x="1206500" y="1595437"/>
                <a:ext cx="76200" cy="228600"/>
              </a:xfrm>
              <a:custGeom>
                <a:avLst/>
                <a:gdLst>
                  <a:gd name="T0" fmla="*/ 0 w 48"/>
                  <a:gd name="T1" fmla="*/ 2147483647 h 144"/>
                  <a:gd name="T2" fmla="*/ 2147483647 w 48"/>
                  <a:gd name="T3" fmla="*/ 2147483647 h 144"/>
                  <a:gd name="T4" fmla="*/ 2147483647 w 48"/>
                  <a:gd name="T5" fmla="*/ 0 h 144"/>
                  <a:gd name="T6" fmla="*/ 2147483647 w 48"/>
                  <a:gd name="T7" fmla="*/ 0 h 144"/>
                  <a:gd name="T8" fmla="*/ 0 w 48"/>
                  <a:gd name="T9" fmla="*/ 2147483647 h 144"/>
                  <a:gd name="T10" fmla="*/ 0 60000 65536"/>
                  <a:gd name="T11" fmla="*/ 0 60000 65536"/>
                  <a:gd name="T12" fmla="*/ 0 60000 65536"/>
                  <a:gd name="T13" fmla="*/ 0 60000 65536"/>
                  <a:gd name="T14" fmla="*/ 0 60000 65536"/>
                  <a:gd name="T15" fmla="*/ 0 w 48"/>
                  <a:gd name="T16" fmla="*/ 0 h 144"/>
                  <a:gd name="T17" fmla="*/ 48 w 48"/>
                  <a:gd name="T18" fmla="*/ 144 h 144"/>
                </a:gdLst>
                <a:ahLst/>
                <a:cxnLst>
                  <a:cxn ang="T10">
                    <a:pos x="T0" y="T1"/>
                  </a:cxn>
                  <a:cxn ang="T11">
                    <a:pos x="T2" y="T3"/>
                  </a:cxn>
                  <a:cxn ang="T12">
                    <a:pos x="T4" y="T5"/>
                  </a:cxn>
                  <a:cxn ang="T13">
                    <a:pos x="T6" y="T7"/>
                  </a:cxn>
                  <a:cxn ang="T14">
                    <a:pos x="T8" y="T9"/>
                  </a:cxn>
                </a:cxnLst>
                <a:rect l="T15" t="T16" r="T17" b="T18"/>
                <a:pathLst>
                  <a:path w="48" h="144">
                    <a:moveTo>
                      <a:pt x="0" y="144"/>
                    </a:moveTo>
                    <a:lnTo>
                      <a:pt x="6" y="144"/>
                    </a:lnTo>
                    <a:lnTo>
                      <a:pt x="48" y="0"/>
                    </a:lnTo>
                    <a:lnTo>
                      <a:pt x="44" y="0"/>
                    </a:lnTo>
                    <a:lnTo>
                      <a:pt x="0" y="144"/>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1" name="Freeform 66"/>
              <p:cNvSpPr/>
              <p:nvPr/>
            </p:nvSpPr>
            <p:spPr bwMode="auto">
              <a:xfrm>
                <a:off x="1209675" y="1614487"/>
                <a:ext cx="133350" cy="171450"/>
              </a:xfrm>
              <a:custGeom>
                <a:avLst/>
                <a:gdLst>
                  <a:gd name="T0" fmla="*/ 0 w 84"/>
                  <a:gd name="T1" fmla="*/ 2147483647 h 108"/>
                  <a:gd name="T2" fmla="*/ 2147483647 w 84"/>
                  <a:gd name="T3" fmla="*/ 2147483647 h 108"/>
                  <a:gd name="T4" fmla="*/ 2147483647 w 84"/>
                  <a:gd name="T5" fmla="*/ 2147483647 h 108"/>
                  <a:gd name="T6" fmla="*/ 2147483647 w 84"/>
                  <a:gd name="T7" fmla="*/ 0 h 108"/>
                  <a:gd name="T8" fmla="*/ 0 w 84"/>
                  <a:gd name="T9" fmla="*/ 2147483647 h 108"/>
                  <a:gd name="T10" fmla="*/ 0 60000 65536"/>
                  <a:gd name="T11" fmla="*/ 0 60000 65536"/>
                  <a:gd name="T12" fmla="*/ 0 60000 65536"/>
                  <a:gd name="T13" fmla="*/ 0 60000 65536"/>
                  <a:gd name="T14" fmla="*/ 0 60000 65536"/>
                  <a:gd name="T15" fmla="*/ 0 w 84"/>
                  <a:gd name="T16" fmla="*/ 0 h 108"/>
                  <a:gd name="T17" fmla="*/ 84 w 84"/>
                  <a:gd name="T18" fmla="*/ 108 h 108"/>
                </a:gdLst>
                <a:ahLst/>
                <a:cxnLst>
                  <a:cxn ang="T10">
                    <a:pos x="T0" y="T1"/>
                  </a:cxn>
                  <a:cxn ang="T11">
                    <a:pos x="T2" y="T3"/>
                  </a:cxn>
                  <a:cxn ang="T12">
                    <a:pos x="T4" y="T5"/>
                  </a:cxn>
                  <a:cxn ang="T13">
                    <a:pos x="T6" y="T7"/>
                  </a:cxn>
                  <a:cxn ang="T14">
                    <a:pos x="T8" y="T9"/>
                  </a:cxn>
                </a:cxnLst>
                <a:rect l="T15" t="T16" r="T17" b="T18"/>
                <a:pathLst>
                  <a:path w="84" h="108">
                    <a:moveTo>
                      <a:pt x="0" y="2"/>
                    </a:moveTo>
                    <a:lnTo>
                      <a:pt x="78" y="108"/>
                    </a:lnTo>
                    <a:lnTo>
                      <a:pt x="84" y="106"/>
                    </a:lnTo>
                    <a:lnTo>
                      <a:pt x="4" y="0"/>
                    </a:lnTo>
                    <a:lnTo>
                      <a:pt x="0" y="2"/>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2" name="Freeform 67"/>
              <p:cNvSpPr/>
              <p:nvPr/>
            </p:nvSpPr>
            <p:spPr bwMode="auto">
              <a:xfrm>
                <a:off x="1206500" y="1503362"/>
                <a:ext cx="63500" cy="63500"/>
              </a:xfrm>
              <a:custGeom>
                <a:avLst/>
                <a:gdLst>
                  <a:gd name="T0" fmla="*/ 0 w 40"/>
                  <a:gd name="T1" fmla="*/ 2147483647 h 40"/>
                  <a:gd name="T2" fmla="*/ 2147483647 w 40"/>
                  <a:gd name="T3" fmla="*/ 2147483647 h 40"/>
                  <a:gd name="T4" fmla="*/ 2147483647 w 40"/>
                  <a:gd name="T5" fmla="*/ 2147483647 h 40"/>
                  <a:gd name="T6" fmla="*/ 2147483647 w 40"/>
                  <a:gd name="T7" fmla="*/ 0 h 40"/>
                  <a:gd name="T8" fmla="*/ 0 w 40"/>
                  <a:gd name="T9" fmla="*/ 2147483647 h 40"/>
                  <a:gd name="T10" fmla="*/ 0 60000 65536"/>
                  <a:gd name="T11" fmla="*/ 0 60000 65536"/>
                  <a:gd name="T12" fmla="*/ 0 60000 65536"/>
                  <a:gd name="T13" fmla="*/ 0 60000 65536"/>
                  <a:gd name="T14" fmla="*/ 0 60000 65536"/>
                  <a:gd name="T15" fmla="*/ 0 w 40"/>
                  <a:gd name="T16" fmla="*/ 0 h 40"/>
                  <a:gd name="T17" fmla="*/ 40 w 40"/>
                  <a:gd name="T18" fmla="*/ 40 h 40"/>
                </a:gdLst>
                <a:ahLst/>
                <a:cxnLst>
                  <a:cxn ang="T10">
                    <a:pos x="T0" y="T1"/>
                  </a:cxn>
                  <a:cxn ang="T11">
                    <a:pos x="T2" y="T3"/>
                  </a:cxn>
                  <a:cxn ang="T12">
                    <a:pos x="T4" y="T5"/>
                  </a:cxn>
                  <a:cxn ang="T13">
                    <a:pos x="T6" y="T7"/>
                  </a:cxn>
                  <a:cxn ang="T14">
                    <a:pos x="T8" y="T9"/>
                  </a:cxn>
                </a:cxnLst>
                <a:rect l="T15" t="T16" r="T17" b="T18"/>
                <a:pathLst>
                  <a:path w="40" h="40">
                    <a:moveTo>
                      <a:pt x="0" y="6"/>
                    </a:moveTo>
                    <a:lnTo>
                      <a:pt x="36" y="40"/>
                    </a:lnTo>
                    <a:lnTo>
                      <a:pt x="40" y="36"/>
                    </a:lnTo>
                    <a:lnTo>
                      <a:pt x="4" y="0"/>
                    </a:lnTo>
                    <a:lnTo>
                      <a:pt x="0" y="6"/>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3" name="Freeform 68"/>
              <p:cNvSpPr/>
              <p:nvPr/>
            </p:nvSpPr>
            <p:spPr bwMode="auto">
              <a:xfrm>
                <a:off x="1206500" y="1497012"/>
                <a:ext cx="50800" cy="85725"/>
              </a:xfrm>
              <a:custGeom>
                <a:avLst/>
                <a:gdLst>
                  <a:gd name="T0" fmla="*/ 0 w 32"/>
                  <a:gd name="T1" fmla="*/ 2147483647 h 54"/>
                  <a:gd name="T2" fmla="*/ 2147483647 w 32"/>
                  <a:gd name="T3" fmla="*/ 2147483647 h 54"/>
                  <a:gd name="T4" fmla="*/ 2147483647 w 32"/>
                  <a:gd name="T5" fmla="*/ 2147483647 h 54"/>
                  <a:gd name="T6" fmla="*/ 2147483647 w 32"/>
                  <a:gd name="T7" fmla="*/ 0 h 54"/>
                  <a:gd name="T8" fmla="*/ 0 w 32"/>
                  <a:gd name="T9" fmla="*/ 2147483647 h 54"/>
                  <a:gd name="T10" fmla="*/ 0 60000 65536"/>
                  <a:gd name="T11" fmla="*/ 0 60000 65536"/>
                  <a:gd name="T12" fmla="*/ 0 60000 65536"/>
                  <a:gd name="T13" fmla="*/ 0 60000 65536"/>
                  <a:gd name="T14" fmla="*/ 0 60000 65536"/>
                  <a:gd name="T15" fmla="*/ 0 w 32"/>
                  <a:gd name="T16" fmla="*/ 0 h 54"/>
                  <a:gd name="T17" fmla="*/ 32 w 32"/>
                  <a:gd name="T18" fmla="*/ 54 h 54"/>
                </a:gdLst>
                <a:ahLst/>
                <a:cxnLst>
                  <a:cxn ang="T10">
                    <a:pos x="T0" y="T1"/>
                  </a:cxn>
                  <a:cxn ang="T11">
                    <a:pos x="T2" y="T3"/>
                  </a:cxn>
                  <a:cxn ang="T12">
                    <a:pos x="T4" y="T5"/>
                  </a:cxn>
                  <a:cxn ang="T13">
                    <a:pos x="T6" y="T7"/>
                  </a:cxn>
                  <a:cxn ang="T14">
                    <a:pos x="T8" y="T9"/>
                  </a:cxn>
                </a:cxnLst>
                <a:rect l="T15" t="T16" r="T17" b="T18"/>
                <a:pathLst>
                  <a:path w="32" h="54">
                    <a:moveTo>
                      <a:pt x="0" y="52"/>
                    </a:moveTo>
                    <a:lnTo>
                      <a:pt x="6" y="54"/>
                    </a:lnTo>
                    <a:lnTo>
                      <a:pt x="32" y="2"/>
                    </a:lnTo>
                    <a:lnTo>
                      <a:pt x="26" y="0"/>
                    </a:lnTo>
                    <a:lnTo>
                      <a:pt x="0" y="52"/>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4" name="Freeform 69"/>
              <p:cNvSpPr>
                <a:spLocks noEditPoints="1"/>
              </p:cNvSpPr>
              <p:nvPr/>
            </p:nvSpPr>
            <p:spPr bwMode="auto">
              <a:xfrm>
                <a:off x="1042987" y="1085850"/>
                <a:ext cx="290513" cy="190500"/>
              </a:xfrm>
              <a:custGeom>
                <a:avLst/>
                <a:gdLst>
                  <a:gd name="T0" fmla="*/ 2147483647 w 91"/>
                  <a:gd name="T1" fmla="*/ 2147483647 h 60"/>
                  <a:gd name="T2" fmla="*/ 2147483647 w 91"/>
                  <a:gd name="T3" fmla="*/ 2147483647 h 60"/>
                  <a:gd name="T4" fmla="*/ 2147483647 w 91"/>
                  <a:gd name="T5" fmla="*/ 2147483647 h 60"/>
                  <a:gd name="T6" fmla="*/ 2147483647 w 91"/>
                  <a:gd name="T7" fmla="*/ 2147483647 h 60"/>
                  <a:gd name="T8" fmla="*/ 2147483647 w 91"/>
                  <a:gd name="T9" fmla="*/ 2147483647 h 60"/>
                  <a:gd name="T10" fmla="*/ 2147483647 w 91"/>
                  <a:gd name="T11" fmla="*/ 2147483647 h 60"/>
                  <a:gd name="T12" fmla="*/ 2147483647 w 91"/>
                  <a:gd name="T13" fmla="*/ 2147483647 h 60"/>
                  <a:gd name="T14" fmla="*/ 2147483647 w 91"/>
                  <a:gd name="T15" fmla="*/ 2147483647 h 60"/>
                  <a:gd name="T16" fmla="*/ 2147483647 w 91"/>
                  <a:gd name="T17" fmla="*/ 2147483647 h 60"/>
                  <a:gd name="T18" fmla="*/ 2147483647 w 91"/>
                  <a:gd name="T19" fmla="*/ 2147483647 h 60"/>
                  <a:gd name="T20" fmla="*/ 2147483647 w 91"/>
                  <a:gd name="T21" fmla="*/ 2147483647 h 60"/>
                  <a:gd name="T22" fmla="*/ 2147483647 w 91"/>
                  <a:gd name="T23" fmla="*/ 2147483647 h 60"/>
                  <a:gd name="T24" fmla="*/ 2147483647 w 91"/>
                  <a:gd name="T25" fmla="*/ 2147483647 h 60"/>
                  <a:gd name="T26" fmla="*/ 2147483647 w 91"/>
                  <a:gd name="T27" fmla="*/ 2147483647 h 60"/>
                  <a:gd name="T28" fmla="*/ 2147483647 w 91"/>
                  <a:gd name="T29" fmla="*/ 2147483647 h 60"/>
                  <a:gd name="T30" fmla="*/ 2147483647 w 91"/>
                  <a:gd name="T31" fmla="*/ 2147483647 h 60"/>
                  <a:gd name="T32" fmla="*/ 2147483647 w 91"/>
                  <a:gd name="T33" fmla="*/ 2147483647 h 60"/>
                  <a:gd name="T34" fmla="*/ 2147483647 w 91"/>
                  <a:gd name="T35" fmla="*/ 2147483647 h 60"/>
                  <a:gd name="T36" fmla="*/ 2147483647 w 91"/>
                  <a:gd name="T37" fmla="*/ 2147483647 h 60"/>
                  <a:gd name="T38" fmla="*/ 2147483647 w 91"/>
                  <a:gd name="T39" fmla="*/ 2147483647 h 60"/>
                  <a:gd name="T40" fmla="*/ 2147483647 w 91"/>
                  <a:gd name="T41" fmla="*/ 2147483647 h 60"/>
                  <a:gd name="T42" fmla="*/ 2147483647 w 91"/>
                  <a:gd name="T43" fmla="*/ 0 h 60"/>
                  <a:gd name="T44" fmla="*/ 0 w 91"/>
                  <a:gd name="T45" fmla="*/ 2147483647 h 60"/>
                  <a:gd name="T46" fmla="*/ 2147483647 w 91"/>
                  <a:gd name="T47" fmla="*/ 2147483647 h 60"/>
                  <a:gd name="T48" fmla="*/ 2147483647 w 91"/>
                  <a:gd name="T49" fmla="*/ 2147483647 h 60"/>
                  <a:gd name="T50" fmla="*/ 2147483647 w 91"/>
                  <a:gd name="T51" fmla="*/ 2147483647 h 60"/>
                  <a:gd name="T52" fmla="*/ 2147483647 w 91"/>
                  <a:gd name="T53" fmla="*/ 2147483647 h 60"/>
                  <a:gd name="T54" fmla="*/ 2147483647 w 91"/>
                  <a:gd name="T55" fmla="*/ 0 h 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1"/>
                  <a:gd name="T85" fmla="*/ 0 h 60"/>
                  <a:gd name="T86" fmla="*/ 91 w 91"/>
                  <a:gd name="T87" fmla="*/ 60 h 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1" h="60">
                    <a:moveTo>
                      <a:pt x="62" y="16"/>
                    </a:moveTo>
                    <a:cubicBezTo>
                      <a:pt x="65" y="20"/>
                      <a:pt x="67" y="25"/>
                      <a:pt x="67" y="30"/>
                    </a:cubicBezTo>
                    <a:cubicBezTo>
                      <a:pt x="67" y="35"/>
                      <a:pt x="65" y="40"/>
                      <a:pt x="62" y="44"/>
                    </a:cubicBezTo>
                    <a:cubicBezTo>
                      <a:pt x="66" y="47"/>
                      <a:pt x="66" y="47"/>
                      <a:pt x="66" y="47"/>
                    </a:cubicBezTo>
                    <a:cubicBezTo>
                      <a:pt x="70" y="43"/>
                      <a:pt x="72" y="37"/>
                      <a:pt x="72" y="30"/>
                    </a:cubicBezTo>
                    <a:cubicBezTo>
                      <a:pt x="72" y="24"/>
                      <a:pt x="70" y="18"/>
                      <a:pt x="66" y="13"/>
                    </a:cubicBezTo>
                    <a:lnTo>
                      <a:pt x="62" y="16"/>
                    </a:lnTo>
                    <a:close/>
                    <a:moveTo>
                      <a:pt x="76" y="4"/>
                    </a:moveTo>
                    <a:cubicBezTo>
                      <a:pt x="82" y="11"/>
                      <a:pt x="86" y="20"/>
                      <a:pt x="86" y="30"/>
                    </a:cubicBezTo>
                    <a:cubicBezTo>
                      <a:pt x="86" y="40"/>
                      <a:pt x="82" y="49"/>
                      <a:pt x="76" y="56"/>
                    </a:cubicBezTo>
                    <a:cubicBezTo>
                      <a:pt x="80" y="59"/>
                      <a:pt x="80" y="59"/>
                      <a:pt x="80" y="59"/>
                    </a:cubicBezTo>
                    <a:cubicBezTo>
                      <a:pt x="87" y="51"/>
                      <a:pt x="91" y="41"/>
                      <a:pt x="91" y="30"/>
                    </a:cubicBezTo>
                    <a:cubicBezTo>
                      <a:pt x="91" y="19"/>
                      <a:pt x="87" y="9"/>
                      <a:pt x="80" y="1"/>
                    </a:cubicBezTo>
                    <a:lnTo>
                      <a:pt x="76" y="4"/>
                    </a:lnTo>
                    <a:close/>
                    <a:moveTo>
                      <a:pt x="25" y="12"/>
                    </a:moveTo>
                    <a:cubicBezTo>
                      <a:pt x="21" y="17"/>
                      <a:pt x="19" y="23"/>
                      <a:pt x="19" y="30"/>
                    </a:cubicBezTo>
                    <a:cubicBezTo>
                      <a:pt x="19" y="37"/>
                      <a:pt x="21" y="43"/>
                      <a:pt x="25" y="48"/>
                    </a:cubicBezTo>
                    <a:cubicBezTo>
                      <a:pt x="29" y="44"/>
                      <a:pt x="29" y="44"/>
                      <a:pt x="29" y="44"/>
                    </a:cubicBezTo>
                    <a:cubicBezTo>
                      <a:pt x="26" y="41"/>
                      <a:pt x="24" y="36"/>
                      <a:pt x="24" y="30"/>
                    </a:cubicBezTo>
                    <a:cubicBezTo>
                      <a:pt x="24" y="25"/>
                      <a:pt x="26" y="20"/>
                      <a:pt x="29" y="16"/>
                    </a:cubicBezTo>
                    <a:lnTo>
                      <a:pt x="25" y="12"/>
                    </a:lnTo>
                    <a:close/>
                    <a:moveTo>
                      <a:pt x="12" y="0"/>
                    </a:moveTo>
                    <a:cubicBezTo>
                      <a:pt x="5" y="8"/>
                      <a:pt x="0" y="19"/>
                      <a:pt x="0" y="30"/>
                    </a:cubicBezTo>
                    <a:cubicBezTo>
                      <a:pt x="0" y="42"/>
                      <a:pt x="5" y="52"/>
                      <a:pt x="12" y="60"/>
                    </a:cubicBezTo>
                    <a:cubicBezTo>
                      <a:pt x="16" y="57"/>
                      <a:pt x="16" y="57"/>
                      <a:pt x="16" y="57"/>
                    </a:cubicBezTo>
                    <a:cubicBezTo>
                      <a:pt x="9" y="50"/>
                      <a:pt x="6" y="40"/>
                      <a:pt x="6" y="30"/>
                    </a:cubicBezTo>
                    <a:cubicBezTo>
                      <a:pt x="6" y="20"/>
                      <a:pt x="9" y="11"/>
                      <a:pt x="16" y="4"/>
                    </a:cubicBezTo>
                    <a:lnTo>
                      <a:pt x="12" y="0"/>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85" name="Oval 70"/>
              <p:cNvSpPr>
                <a:spLocks noChangeArrowheads="1"/>
              </p:cNvSpPr>
              <p:nvPr/>
            </p:nvSpPr>
            <p:spPr bwMode="auto">
              <a:xfrm>
                <a:off x="1158875" y="1149350"/>
                <a:ext cx="63500" cy="63500"/>
              </a:xfrm>
              <a:prstGeom prst="ellipse">
                <a:avLst/>
              </a:prstGeom>
              <a:solidFill>
                <a:srgbClr val="3D61A4"/>
              </a:solidFill>
              <a:ln w="9525">
                <a:noFill/>
                <a:round/>
              </a:ln>
            </p:spPr>
            <p:txBody>
              <a:bodyPr/>
              <a:lstStyle/>
              <a:p>
                <a:endParaRPr lang="en-US" altLang="zh-CN">
                  <a:solidFill>
                    <a:schemeClr val="bg1"/>
                  </a:solidFill>
                  <a:latin typeface="+mn-lt"/>
                  <a:ea typeface="微软雅黑" panose="020B0503020204020204" pitchFamily="34" charset="-122"/>
                </a:endParaRPr>
              </a:p>
            </p:txBody>
          </p:sp>
        </p:grpSp>
        <p:sp>
          <p:nvSpPr>
            <p:cNvPr id="252" name="矩形 251"/>
            <p:cNvSpPr/>
            <p:nvPr/>
          </p:nvSpPr>
          <p:spPr>
            <a:xfrm>
              <a:off x="-79994" y="2027091"/>
              <a:ext cx="489238" cy="230832"/>
            </a:xfrm>
            <a:prstGeom prst="rect">
              <a:avLst/>
            </a:prstGeom>
          </p:spPr>
          <p:txBody>
            <a:bodyPr wrap="none">
              <a:spAutoFit/>
            </a:bodyPr>
            <a:lstStyle/>
            <a:p>
              <a:pPr algn="ctr"/>
              <a:r>
                <a:rPr lang="en-US" altLang="zh-CN" sz="900" dirty="0" smtClean="0">
                  <a:solidFill>
                    <a:schemeClr val="bg1"/>
                  </a:solidFill>
                  <a:latin typeface="+mn-lt"/>
                  <a:ea typeface="微软雅黑" panose="020B0503020204020204" pitchFamily="34" charset="-122"/>
                  <a:cs typeface="Arial Unicode MS" pitchFamily="34" charset="-122"/>
                </a:rPr>
                <a:t>4G/5G</a:t>
              </a:r>
              <a:endParaRPr lang="zh-CN" altLang="en-US" sz="900" dirty="0">
                <a:solidFill>
                  <a:schemeClr val="bg1"/>
                </a:solidFill>
                <a:latin typeface="+mn-lt"/>
                <a:ea typeface="微软雅黑" panose="020B0503020204020204" pitchFamily="34" charset="-122"/>
                <a:cs typeface="Arial Unicode MS" pitchFamily="34" charset="-122"/>
              </a:endParaRPr>
            </a:p>
          </p:txBody>
        </p:sp>
        <p:sp>
          <p:nvSpPr>
            <p:cNvPr id="253" name="矩形 252"/>
            <p:cNvSpPr/>
            <p:nvPr/>
          </p:nvSpPr>
          <p:spPr>
            <a:xfrm>
              <a:off x="149914" y="4042428"/>
              <a:ext cx="415499" cy="230832"/>
            </a:xfrm>
            <a:prstGeom prst="rect">
              <a:avLst/>
            </a:prstGeom>
          </p:spPr>
          <p:txBody>
            <a:bodyPr wrap="none">
              <a:spAutoFit/>
            </a:bodyPr>
            <a:lstStyle/>
            <a:p>
              <a:pPr algn="ctr"/>
              <a:r>
                <a:rPr lang="zh-CN" altLang="en-US" sz="900" dirty="0" smtClean="0">
                  <a:solidFill>
                    <a:schemeClr val="bg1"/>
                  </a:solidFill>
                  <a:latin typeface="+mn-lt"/>
                  <a:ea typeface="微软雅黑" panose="020B0503020204020204" pitchFamily="34" charset="-122"/>
                  <a:cs typeface="Arial Unicode MS" pitchFamily="34" charset="-122"/>
                </a:rPr>
                <a:t>企业</a:t>
              </a:r>
              <a:endParaRPr lang="zh-CN" altLang="en-US" sz="900" dirty="0">
                <a:solidFill>
                  <a:schemeClr val="bg1"/>
                </a:solidFill>
                <a:latin typeface="+mn-lt"/>
                <a:ea typeface="微软雅黑" panose="020B0503020204020204" pitchFamily="34" charset="-122"/>
                <a:cs typeface="Arial Unicode MS" pitchFamily="34" charset="-122"/>
              </a:endParaRPr>
            </a:p>
          </p:txBody>
        </p:sp>
        <p:sp>
          <p:nvSpPr>
            <p:cNvPr id="254" name="矩形 253"/>
            <p:cNvSpPr/>
            <p:nvPr/>
          </p:nvSpPr>
          <p:spPr>
            <a:xfrm>
              <a:off x="114518" y="3459393"/>
              <a:ext cx="415499" cy="230832"/>
            </a:xfrm>
            <a:prstGeom prst="rect">
              <a:avLst/>
            </a:prstGeom>
          </p:spPr>
          <p:txBody>
            <a:bodyPr wrap="none">
              <a:spAutoFit/>
            </a:bodyPr>
            <a:lstStyle/>
            <a:p>
              <a:pPr algn="ctr"/>
              <a:r>
                <a:rPr lang="zh-CN" altLang="en-US" sz="900" dirty="0" smtClean="0">
                  <a:solidFill>
                    <a:schemeClr val="bg1"/>
                  </a:solidFill>
                  <a:latin typeface="+mn-lt"/>
                  <a:ea typeface="微软雅黑" panose="020B0503020204020204" pitchFamily="34" charset="-122"/>
                  <a:cs typeface="Arial Unicode MS" pitchFamily="34" charset="-122"/>
                </a:rPr>
                <a:t>家庭</a:t>
              </a:r>
              <a:endParaRPr lang="zh-CN" altLang="en-US" sz="900" dirty="0">
                <a:solidFill>
                  <a:schemeClr val="bg1"/>
                </a:solidFill>
                <a:latin typeface="+mn-lt"/>
                <a:ea typeface="微软雅黑" panose="020B0503020204020204" pitchFamily="34" charset="-122"/>
                <a:cs typeface="Arial Unicode MS" pitchFamily="34" charset="-122"/>
              </a:endParaRPr>
            </a:p>
          </p:txBody>
        </p:sp>
        <p:grpSp>
          <p:nvGrpSpPr>
            <p:cNvPr id="21" name="Group 309"/>
            <p:cNvGrpSpPr>
              <a:grpSpLocks noChangeAspect="1"/>
            </p:cNvGrpSpPr>
            <p:nvPr/>
          </p:nvGrpSpPr>
          <p:grpSpPr bwMode="auto">
            <a:xfrm>
              <a:off x="287262" y="1630093"/>
              <a:ext cx="262395" cy="199568"/>
              <a:chOff x="2617788" y="1270000"/>
              <a:chExt cx="676275" cy="514350"/>
            </a:xfrm>
          </p:grpSpPr>
          <p:sp>
            <p:nvSpPr>
              <p:cNvPr id="263" name="Freeform 277"/>
              <p:cNvSpPr/>
              <p:nvPr/>
            </p:nvSpPr>
            <p:spPr bwMode="auto">
              <a:xfrm>
                <a:off x="2617788" y="1270000"/>
                <a:ext cx="676275" cy="514350"/>
              </a:xfrm>
              <a:custGeom>
                <a:avLst/>
                <a:gdLst>
                  <a:gd name="T0" fmla="*/ 2147483647 w 212"/>
                  <a:gd name="T1" fmla="*/ 2147483647 h 161"/>
                  <a:gd name="T2" fmla="*/ 2147483647 w 212"/>
                  <a:gd name="T3" fmla="*/ 2147483647 h 161"/>
                  <a:gd name="T4" fmla="*/ 2147483647 w 212"/>
                  <a:gd name="T5" fmla="*/ 2147483647 h 161"/>
                  <a:gd name="T6" fmla="*/ 2147483647 w 212"/>
                  <a:gd name="T7" fmla="*/ 2147483647 h 161"/>
                  <a:gd name="T8" fmla="*/ 2147483647 w 212"/>
                  <a:gd name="T9" fmla="*/ 2147483647 h 161"/>
                  <a:gd name="T10" fmla="*/ 2147483647 w 212"/>
                  <a:gd name="T11" fmla="*/ 2147483647 h 161"/>
                  <a:gd name="T12" fmla="*/ 2147483647 w 212"/>
                  <a:gd name="T13" fmla="*/ 2147483647 h 161"/>
                  <a:gd name="T14" fmla="*/ 2147483647 w 212"/>
                  <a:gd name="T15" fmla="*/ 2147483647 h 161"/>
                  <a:gd name="T16" fmla="*/ 2147483647 w 212"/>
                  <a:gd name="T17" fmla="*/ 2147483647 h 161"/>
                  <a:gd name="T18" fmla="*/ 2147483647 w 212"/>
                  <a:gd name="T19" fmla="*/ 2147483647 h 161"/>
                  <a:gd name="T20" fmla="*/ 2147483647 w 212"/>
                  <a:gd name="T21" fmla="*/ 2147483647 h 161"/>
                  <a:gd name="T22" fmla="*/ 2147483647 w 212"/>
                  <a:gd name="T23" fmla="*/ 2147483647 h 161"/>
                  <a:gd name="T24" fmla="*/ 2147483647 w 212"/>
                  <a:gd name="T25" fmla="*/ 2147483647 h 161"/>
                  <a:gd name="T26" fmla="*/ 2147483647 w 212"/>
                  <a:gd name="T27" fmla="*/ 2147483647 h 161"/>
                  <a:gd name="T28" fmla="*/ 2147483647 w 212"/>
                  <a:gd name="T29" fmla="*/ 0 h 161"/>
                  <a:gd name="T30" fmla="*/ 2147483647 w 212"/>
                  <a:gd name="T31" fmla="*/ 2147483647 h 161"/>
                  <a:gd name="T32" fmla="*/ 2147483647 w 212"/>
                  <a:gd name="T33" fmla="*/ 2147483647 h 161"/>
                  <a:gd name="T34" fmla="*/ 2147483647 w 212"/>
                  <a:gd name="T35" fmla="*/ 2147483647 h 161"/>
                  <a:gd name="T36" fmla="*/ 2147483647 w 212"/>
                  <a:gd name="T37" fmla="*/ 2147483647 h 161"/>
                  <a:gd name="T38" fmla="*/ 0 w 212"/>
                  <a:gd name="T39" fmla="*/ 2147483647 h 161"/>
                  <a:gd name="T40" fmla="*/ 0 w 212"/>
                  <a:gd name="T41" fmla="*/ 2147483647 h 161"/>
                  <a:gd name="T42" fmla="*/ 2147483647 w 212"/>
                  <a:gd name="T43" fmla="*/ 2147483647 h 161"/>
                  <a:gd name="T44" fmla="*/ 2147483647 w 212"/>
                  <a:gd name="T45" fmla="*/ 2147483647 h 161"/>
                  <a:gd name="T46" fmla="*/ 2147483647 w 212"/>
                  <a:gd name="T47" fmla="*/ 2147483647 h 161"/>
                  <a:gd name="T48" fmla="*/ 2147483647 w 212"/>
                  <a:gd name="T49" fmla="*/ 2147483647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
                  <a:gd name="T76" fmla="*/ 0 h 161"/>
                  <a:gd name="T77" fmla="*/ 212 w 212"/>
                  <a:gd name="T78" fmla="*/ 161 h 1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 h="161">
                    <a:moveTo>
                      <a:pt x="200" y="73"/>
                    </a:moveTo>
                    <a:cubicBezTo>
                      <a:pt x="200" y="40"/>
                      <a:pt x="200" y="40"/>
                      <a:pt x="200" y="40"/>
                    </a:cubicBezTo>
                    <a:cubicBezTo>
                      <a:pt x="201" y="39"/>
                      <a:pt x="202" y="37"/>
                      <a:pt x="202" y="36"/>
                    </a:cubicBezTo>
                    <a:cubicBezTo>
                      <a:pt x="202" y="33"/>
                      <a:pt x="200" y="31"/>
                      <a:pt x="197" y="31"/>
                    </a:cubicBezTo>
                    <a:cubicBezTo>
                      <a:pt x="194" y="31"/>
                      <a:pt x="192" y="33"/>
                      <a:pt x="192" y="36"/>
                    </a:cubicBezTo>
                    <a:cubicBezTo>
                      <a:pt x="192" y="37"/>
                      <a:pt x="193" y="39"/>
                      <a:pt x="194" y="40"/>
                    </a:cubicBezTo>
                    <a:cubicBezTo>
                      <a:pt x="194" y="71"/>
                      <a:pt x="194" y="71"/>
                      <a:pt x="194" y="71"/>
                    </a:cubicBezTo>
                    <a:cubicBezTo>
                      <a:pt x="183" y="68"/>
                      <a:pt x="183" y="68"/>
                      <a:pt x="183" y="68"/>
                    </a:cubicBezTo>
                    <a:cubicBezTo>
                      <a:pt x="169" y="72"/>
                      <a:pt x="169" y="72"/>
                      <a:pt x="169" y="72"/>
                    </a:cubicBezTo>
                    <a:cubicBezTo>
                      <a:pt x="99" y="51"/>
                      <a:pt x="99" y="51"/>
                      <a:pt x="99" y="51"/>
                    </a:cubicBezTo>
                    <a:cubicBezTo>
                      <a:pt x="99" y="43"/>
                      <a:pt x="99" y="43"/>
                      <a:pt x="99" y="43"/>
                    </a:cubicBezTo>
                    <a:cubicBezTo>
                      <a:pt x="87" y="40"/>
                      <a:pt x="87" y="40"/>
                      <a:pt x="87" y="40"/>
                    </a:cubicBezTo>
                    <a:cubicBezTo>
                      <a:pt x="87" y="9"/>
                      <a:pt x="87" y="9"/>
                      <a:pt x="87" y="9"/>
                    </a:cubicBezTo>
                    <a:cubicBezTo>
                      <a:pt x="88" y="8"/>
                      <a:pt x="89" y="6"/>
                      <a:pt x="89" y="5"/>
                    </a:cubicBezTo>
                    <a:cubicBezTo>
                      <a:pt x="89" y="2"/>
                      <a:pt x="87" y="0"/>
                      <a:pt x="84" y="0"/>
                    </a:cubicBezTo>
                    <a:cubicBezTo>
                      <a:pt x="82" y="0"/>
                      <a:pt x="80" y="2"/>
                      <a:pt x="80" y="5"/>
                    </a:cubicBezTo>
                    <a:cubicBezTo>
                      <a:pt x="80" y="6"/>
                      <a:pt x="80" y="8"/>
                      <a:pt x="82" y="9"/>
                    </a:cubicBezTo>
                    <a:cubicBezTo>
                      <a:pt x="82" y="38"/>
                      <a:pt x="82" y="38"/>
                      <a:pt x="82" y="38"/>
                    </a:cubicBezTo>
                    <a:cubicBezTo>
                      <a:pt x="70" y="35"/>
                      <a:pt x="70" y="35"/>
                      <a:pt x="70" y="35"/>
                    </a:cubicBezTo>
                    <a:cubicBezTo>
                      <a:pt x="0" y="54"/>
                      <a:pt x="0" y="54"/>
                      <a:pt x="0" y="54"/>
                    </a:cubicBezTo>
                    <a:cubicBezTo>
                      <a:pt x="0" y="117"/>
                      <a:pt x="0" y="117"/>
                      <a:pt x="0" y="117"/>
                    </a:cubicBezTo>
                    <a:cubicBezTo>
                      <a:pt x="141" y="161"/>
                      <a:pt x="141" y="161"/>
                      <a:pt x="141" y="161"/>
                    </a:cubicBezTo>
                    <a:cubicBezTo>
                      <a:pt x="212" y="139"/>
                      <a:pt x="212" y="139"/>
                      <a:pt x="212" y="139"/>
                    </a:cubicBezTo>
                    <a:cubicBezTo>
                      <a:pt x="212" y="76"/>
                      <a:pt x="212" y="76"/>
                      <a:pt x="212" y="76"/>
                    </a:cubicBezTo>
                    <a:lnTo>
                      <a:pt x="200" y="73"/>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4" name="Freeform 278"/>
              <p:cNvSpPr/>
              <p:nvPr/>
            </p:nvSpPr>
            <p:spPr bwMode="auto">
              <a:xfrm>
                <a:off x="2805113" y="1408112"/>
                <a:ext cx="128588" cy="53975"/>
              </a:xfrm>
              <a:custGeom>
                <a:avLst/>
                <a:gdLst>
                  <a:gd name="T0" fmla="*/ 2147483647 w 81"/>
                  <a:gd name="T1" fmla="*/ 2147483647 h 34"/>
                  <a:gd name="T2" fmla="*/ 2147483647 w 81"/>
                  <a:gd name="T3" fmla="*/ 2147483647 h 34"/>
                  <a:gd name="T4" fmla="*/ 2147483647 w 81"/>
                  <a:gd name="T5" fmla="*/ 0 h 34"/>
                  <a:gd name="T6" fmla="*/ 2147483647 w 81"/>
                  <a:gd name="T7" fmla="*/ 0 h 34"/>
                  <a:gd name="T8" fmla="*/ 0 w 81"/>
                  <a:gd name="T9" fmla="*/ 2147483647 h 34"/>
                  <a:gd name="T10" fmla="*/ 2147483647 w 81"/>
                  <a:gd name="T11" fmla="*/ 2147483647 h 34"/>
                  <a:gd name="T12" fmla="*/ 0 60000 65536"/>
                  <a:gd name="T13" fmla="*/ 0 60000 65536"/>
                  <a:gd name="T14" fmla="*/ 0 60000 65536"/>
                  <a:gd name="T15" fmla="*/ 0 60000 65536"/>
                  <a:gd name="T16" fmla="*/ 0 60000 65536"/>
                  <a:gd name="T17" fmla="*/ 0 60000 65536"/>
                  <a:gd name="T18" fmla="*/ 0 w 81"/>
                  <a:gd name="T19" fmla="*/ 0 h 34"/>
                  <a:gd name="T20" fmla="*/ 81 w 81"/>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81" h="34">
                    <a:moveTo>
                      <a:pt x="24" y="34"/>
                    </a:moveTo>
                    <a:lnTo>
                      <a:pt x="81" y="16"/>
                    </a:lnTo>
                    <a:lnTo>
                      <a:pt x="81" y="0"/>
                    </a:lnTo>
                    <a:lnTo>
                      <a:pt x="79" y="0"/>
                    </a:lnTo>
                    <a:lnTo>
                      <a:pt x="0" y="26"/>
                    </a:lnTo>
                    <a:lnTo>
                      <a:pt x="24" y="34"/>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5" name="Freeform 279"/>
              <p:cNvSpPr/>
              <p:nvPr/>
            </p:nvSpPr>
            <p:spPr bwMode="auto">
              <a:xfrm>
                <a:off x="2617788" y="1439862"/>
                <a:ext cx="676275" cy="344488"/>
              </a:xfrm>
              <a:custGeom>
                <a:avLst/>
                <a:gdLst>
                  <a:gd name="T0" fmla="*/ 2147483647 w 426"/>
                  <a:gd name="T1" fmla="*/ 2147483647 h 217"/>
                  <a:gd name="T2" fmla="*/ 2147483647 w 426"/>
                  <a:gd name="T3" fmla="*/ 2147483647 h 217"/>
                  <a:gd name="T4" fmla="*/ 2147483647 w 426"/>
                  <a:gd name="T5" fmla="*/ 2147483647 h 217"/>
                  <a:gd name="T6" fmla="*/ 2147483647 w 426"/>
                  <a:gd name="T7" fmla="*/ 0 h 217"/>
                  <a:gd name="T8" fmla="*/ 0 w 426"/>
                  <a:gd name="T9" fmla="*/ 2147483647 h 217"/>
                  <a:gd name="T10" fmla="*/ 0 w 426"/>
                  <a:gd name="T11" fmla="*/ 2147483647 h 217"/>
                  <a:gd name="T12" fmla="*/ 2147483647 w 426"/>
                  <a:gd name="T13" fmla="*/ 2147483647 h 217"/>
                  <a:gd name="T14" fmla="*/ 2147483647 w 426"/>
                  <a:gd name="T15" fmla="*/ 2147483647 h 217"/>
                  <a:gd name="T16" fmla="*/ 2147483647 w 426"/>
                  <a:gd name="T17" fmla="*/ 2147483647 h 217"/>
                  <a:gd name="T18" fmla="*/ 2147483647 w 426"/>
                  <a:gd name="T19" fmla="*/ 2147483647 h 217"/>
                  <a:gd name="T20" fmla="*/ 2147483647 w 426"/>
                  <a:gd name="T21" fmla="*/ 2147483647 h 217"/>
                  <a:gd name="T22" fmla="*/ 2147483647 w 426"/>
                  <a:gd name="T23" fmla="*/ 2147483647 h 217"/>
                  <a:gd name="T24" fmla="*/ 2147483647 w 426"/>
                  <a:gd name="T25" fmla="*/ 2147483647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6"/>
                  <a:gd name="T40" fmla="*/ 0 h 217"/>
                  <a:gd name="T41" fmla="*/ 426 w 426"/>
                  <a:gd name="T42" fmla="*/ 217 h 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6" h="217">
                    <a:moveTo>
                      <a:pt x="426" y="46"/>
                    </a:moveTo>
                    <a:lnTo>
                      <a:pt x="416" y="44"/>
                    </a:lnTo>
                    <a:lnTo>
                      <a:pt x="283" y="86"/>
                    </a:lnTo>
                    <a:lnTo>
                      <a:pt x="8" y="0"/>
                    </a:lnTo>
                    <a:lnTo>
                      <a:pt x="0" y="2"/>
                    </a:lnTo>
                    <a:lnTo>
                      <a:pt x="0" y="8"/>
                    </a:lnTo>
                    <a:lnTo>
                      <a:pt x="277" y="94"/>
                    </a:lnTo>
                    <a:lnTo>
                      <a:pt x="277" y="215"/>
                    </a:lnTo>
                    <a:lnTo>
                      <a:pt x="283" y="217"/>
                    </a:lnTo>
                    <a:lnTo>
                      <a:pt x="287" y="215"/>
                    </a:lnTo>
                    <a:lnTo>
                      <a:pt x="287" y="94"/>
                    </a:lnTo>
                    <a:lnTo>
                      <a:pt x="426" y="52"/>
                    </a:lnTo>
                    <a:lnTo>
                      <a:pt x="426" y="46"/>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6" name="Freeform 280"/>
              <p:cNvSpPr>
                <a:spLocks noEditPoints="1"/>
              </p:cNvSpPr>
              <p:nvPr/>
            </p:nvSpPr>
            <p:spPr bwMode="auto">
              <a:xfrm>
                <a:off x="2814638" y="1446212"/>
                <a:ext cx="341313" cy="85725"/>
              </a:xfrm>
              <a:custGeom>
                <a:avLst/>
                <a:gdLst>
                  <a:gd name="T0" fmla="*/ 0 w 215"/>
                  <a:gd name="T1" fmla="*/ 2147483647 h 54"/>
                  <a:gd name="T2" fmla="*/ 0 w 215"/>
                  <a:gd name="T3" fmla="*/ 2147483647 h 54"/>
                  <a:gd name="T4" fmla="*/ 0 w 215"/>
                  <a:gd name="T5" fmla="*/ 2147483647 h 54"/>
                  <a:gd name="T6" fmla="*/ 0 w 215"/>
                  <a:gd name="T7" fmla="*/ 2147483647 h 54"/>
                  <a:gd name="T8" fmla="*/ 2147483647 w 215"/>
                  <a:gd name="T9" fmla="*/ 2147483647 h 54"/>
                  <a:gd name="T10" fmla="*/ 2147483647 w 215"/>
                  <a:gd name="T11" fmla="*/ 2147483647 h 54"/>
                  <a:gd name="T12" fmla="*/ 0 w 215"/>
                  <a:gd name="T13" fmla="*/ 0 h 54"/>
                  <a:gd name="T14" fmla="*/ 0 w 215"/>
                  <a:gd name="T15" fmla="*/ 2147483647 h 54"/>
                  <a:gd name="T16" fmla="*/ 2147483647 w 215"/>
                  <a:gd name="T17" fmla="*/ 2147483647 h 54"/>
                  <a:gd name="T18" fmla="*/ 2147483647 w 215"/>
                  <a:gd name="T19" fmla="*/ 2147483647 h 54"/>
                  <a:gd name="T20" fmla="*/ 2147483647 w 215"/>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5"/>
                  <a:gd name="T34" fmla="*/ 0 h 54"/>
                  <a:gd name="T35" fmla="*/ 215 w 215"/>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5" h="54">
                    <a:moveTo>
                      <a:pt x="0" y="4"/>
                    </a:moveTo>
                    <a:lnTo>
                      <a:pt x="0" y="4"/>
                    </a:lnTo>
                    <a:close/>
                    <a:moveTo>
                      <a:pt x="209" y="32"/>
                    </a:moveTo>
                    <a:lnTo>
                      <a:pt x="155" y="50"/>
                    </a:lnTo>
                    <a:lnTo>
                      <a:pt x="0" y="0"/>
                    </a:lnTo>
                    <a:lnTo>
                      <a:pt x="0" y="4"/>
                    </a:lnTo>
                    <a:lnTo>
                      <a:pt x="155" y="54"/>
                    </a:lnTo>
                    <a:lnTo>
                      <a:pt x="215" y="34"/>
                    </a:lnTo>
                    <a:lnTo>
                      <a:pt x="209" y="32"/>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7" name="Freeform 281"/>
              <p:cNvSpPr/>
              <p:nvPr/>
            </p:nvSpPr>
            <p:spPr bwMode="auto">
              <a:xfrm>
                <a:off x="2633663" y="1582737"/>
                <a:ext cx="401638" cy="141288"/>
              </a:xfrm>
              <a:custGeom>
                <a:avLst/>
                <a:gdLst>
                  <a:gd name="T0" fmla="*/ 2147483647 w 253"/>
                  <a:gd name="T1" fmla="*/ 2147483647 h 89"/>
                  <a:gd name="T2" fmla="*/ 2147483647 w 253"/>
                  <a:gd name="T3" fmla="*/ 2147483647 h 89"/>
                  <a:gd name="T4" fmla="*/ 0 w 253"/>
                  <a:gd name="T5" fmla="*/ 2147483647 h 89"/>
                  <a:gd name="T6" fmla="*/ 0 w 253"/>
                  <a:gd name="T7" fmla="*/ 0 h 89"/>
                  <a:gd name="T8" fmla="*/ 2147483647 w 253"/>
                  <a:gd name="T9" fmla="*/ 2147483647 h 89"/>
                  <a:gd name="T10" fmla="*/ 0 60000 65536"/>
                  <a:gd name="T11" fmla="*/ 0 60000 65536"/>
                  <a:gd name="T12" fmla="*/ 0 60000 65536"/>
                  <a:gd name="T13" fmla="*/ 0 60000 65536"/>
                  <a:gd name="T14" fmla="*/ 0 60000 65536"/>
                  <a:gd name="T15" fmla="*/ 0 w 253"/>
                  <a:gd name="T16" fmla="*/ 0 h 89"/>
                  <a:gd name="T17" fmla="*/ 253 w 253"/>
                  <a:gd name="T18" fmla="*/ 89 h 89"/>
                </a:gdLst>
                <a:ahLst/>
                <a:cxnLst>
                  <a:cxn ang="T10">
                    <a:pos x="T0" y="T1"/>
                  </a:cxn>
                  <a:cxn ang="T11">
                    <a:pos x="T2" y="T3"/>
                  </a:cxn>
                  <a:cxn ang="T12">
                    <a:pos x="T4" y="T5"/>
                  </a:cxn>
                  <a:cxn ang="T13">
                    <a:pos x="T6" y="T7"/>
                  </a:cxn>
                  <a:cxn ang="T14">
                    <a:pos x="T8" y="T9"/>
                  </a:cxn>
                </a:cxnLst>
                <a:rect l="T15" t="T16" r="T17" b="T18"/>
                <a:pathLst>
                  <a:path w="253" h="89">
                    <a:moveTo>
                      <a:pt x="253" y="80"/>
                    </a:moveTo>
                    <a:lnTo>
                      <a:pt x="253" y="89"/>
                    </a:lnTo>
                    <a:lnTo>
                      <a:pt x="0" y="6"/>
                    </a:lnTo>
                    <a:lnTo>
                      <a:pt x="0" y="0"/>
                    </a:lnTo>
                    <a:lnTo>
                      <a:pt x="253" y="80"/>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8" name="Freeform 282"/>
              <p:cNvSpPr>
                <a:spLocks noEditPoints="1"/>
              </p:cNvSpPr>
              <p:nvPr/>
            </p:nvSpPr>
            <p:spPr bwMode="auto">
              <a:xfrm>
                <a:off x="2760663" y="1538287"/>
                <a:ext cx="82550" cy="95250"/>
              </a:xfrm>
              <a:custGeom>
                <a:avLst/>
                <a:gdLst>
                  <a:gd name="T0" fmla="*/ 2147483647 w 52"/>
                  <a:gd name="T1" fmla="*/ 2147483647 h 60"/>
                  <a:gd name="T2" fmla="*/ 2147483647 w 52"/>
                  <a:gd name="T3" fmla="*/ 2147483647 h 60"/>
                  <a:gd name="T4" fmla="*/ 2147483647 w 52"/>
                  <a:gd name="T5" fmla="*/ 2147483647 h 60"/>
                  <a:gd name="T6" fmla="*/ 2147483647 w 52"/>
                  <a:gd name="T7" fmla="*/ 2147483647 h 60"/>
                  <a:gd name="T8" fmla="*/ 2147483647 w 52"/>
                  <a:gd name="T9" fmla="*/ 2147483647 h 60"/>
                  <a:gd name="T10" fmla="*/ 0 w 52"/>
                  <a:gd name="T11" fmla="*/ 2147483647 h 60"/>
                  <a:gd name="T12" fmla="*/ 2147483647 w 52"/>
                  <a:gd name="T13" fmla="*/ 0 h 60"/>
                  <a:gd name="T14" fmla="*/ 2147483647 w 52"/>
                  <a:gd name="T15" fmla="*/ 2147483647 h 60"/>
                  <a:gd name="T16" fmla="*/ 2147483647 w 52"/>
                  <a:gd name="T17" fmla="*/ 2147483647 h 60"/>
                  <a:gd name="T18" fmla="*/ 2147483647 w 52"/>
                  <a:gd name="T19" fmla="*/ 2147483647 h 60"/>
                  <a:gd name="T20" fmla="*/ 2147483647 w 52"/>
                  <a:gd name="T21" fmla="*/ 2147483647 h 60"/>
                  <a:gd name="T22" fmla="*/ 2147483647 w 52"/>
                  <a:gd name="T23" fmla="*/ 2147483647 h 60"/>
                  <a:gd name="T24" fmla="*/ 2147483647 w 52"/>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60"/>
                  <a:gd name="T41" fmla="*/ 52 w 52"/>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60">
                    <a:moveTo>
                      <a:pt x="52" y="60"/>
                    </a:moveTo>
                    <a:lnTo>
                      <a:pt x="40" y="58"/>
                    </a:lnTo>
                    <a:lnTo>
                      <a:pt x="36" y="44"/>
                    </a:lnTo>
                    <a:lnTo>
                      <a:pt x="16" y="38"/>
                    </a:lnTo>
                    <a:lnTo>
                      <a:pt x="12" y="48"/>
                    </a:lnTo>
                    <a:lnTo>
                      <a:pt x="0" y="44"/>
                    </a:lnTo>
                    <a:lnTo>
                      <a:pt x="20" y="0"/>
                    </a:lnTo>
                    <a:lnTo>
                      <a:pt x="30" y="4"/>
                    </a:lnTo>
                    <a:lnTo>
                      <a:pt x="52" y="60"/>
                    </a:lnTo>
                    <a:close/>
                    <a:moveTo>
                      <a:pt x="32" y="34"/>
                    </a:moveTo>
                    <a:lnTo>
                      <a:pt x="26" y="14"/>
                    </a:lnTo>
                    <a:lnTo>
                      <a:pt x="18" y="30"/>
                    </a:lnTo>
                    <a:lnTo>
                      <a:pt x="32" y="34"/>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9" name="Freeform 283"/>
              <p:cNvSpPr>
                <a:spLocks noEditPoints="1"/>
              </p:cNvSpPr>
              <p:nvPr/>
            </p:nvSpPr>
            <p:spPr bwMode="auto">
              <a:xfrm>
                <a:off x="2849563" y="1557337"/>
                <a:ext cx="65088" cy="85725"/>
              </a:xfrm>
              <a:custGeom>
                <a:avLst/>
                <a:gdLst>
                  <a:gd name="T0" fmla="*/ 0 w 20"/>
                  <a:gd name="T1" fmla="*/ 2147483647 h 27"/>
                  <a:gd name="T2" fmla="*/ 0 w 20"/>
                  <a:gd name="T3" fmla="*/ 0 h 27"/>
                  <a:gd name="T4" fmla="*/ 2147483647 w 20"/>
                  <a:gd name="T5" fmla="*/ 2147483647 h 27"/>
                  <a:gd name="T6" fmla="*/ 2147483647 w 20"/>
                  <a:gd name="T7" fmla="*/ 2147483647 h 27"/>
                  <a:gd name="T8" fmla="*/ 2147483647 w 20"/>
                  <a:gd name="T9" fmla="*/ 2147483647 h 27"/>
                  <a:gd name="T10" fmla="*/ 2147483647 w 20"/>
                  <a:gd name="T11" fmla="*/ 2147483647 h 27"/>
                  <a:gd name="T12" fmla="*/ 2147483647 w 20"/>
                  <a:gd name="T13" fmla="*/ 2147483647 h 27"/>
                  <a:gd name="T14" fmla="*/ 2147483647 w 20"/>
                  <a:gd name="T15" fmla="*/ 2147483647 h 27"/>
                  <a:gd name="T16" fmla="*/ 2147483647 w 20"/>
                  <a:gd name="T17" fmla="*/ 2147483647 h 27"/>
                  <a:gd name="T18" fmla="*/ 2147483647 w 20"/>
                  <a:gd name="T19" fmla="*/ 2147483647 h 27"/>
                  <a:gd name="T20" fmla="*/ 2147483647 w 20"/>
                  <a:gd name="T21" fmla="*/ 2147483647 h 27"/>
                  <a:gd name="T22" fmla="*/ 2147483647 w 20"/>
                  <a:gd name="T23" fmla="*/ 2147483647 h 27"/>
                  <a:gd name="T24" fmla="*/ 0 w 20"/>
                  <a:gd name="T25" fmla="*/ 2147483647 h 27"/>
                  <a:gd name="T26" fmla="*/ 2147483647 w 20"/>
                  <a:gd name="T27" fmla="*/ 2147483647 h 27"/>
                  <a:gd name="T28" fmla="*/ 2147483647 w 20"/>
                  <a:gd name="T29" fmla="*/ 2147483647 h 27"/>
                  <a:gd name="T30" fmla="*/ 2147483647 w 20"/>
                  <a:gd name="T31" fmla="*/ 2147483647 h 27"/>
                  <a:gd name="T32" fmla="*/ 2147483647 w 20"/>
                  <a:gd name="T33" fmla="*/ 2147483647 h 27"/>
                  <a:gd name="T34" fmla="*/ 2147483647 w 20"/>
                  <a:gd name="T35" fmla="*/ 2147483647 h 27"/>
                  <a:gd name="T36" fmla="*/ 2147483647 w 20"/>
                  <a:gd name="T37" fmla="*/ 2147483647 h 27"/>
                  <a:gd name="T38" fmla="*/ 2147483647 w 20"/>
                  <a:gd name="T39" fmla="*/ 2147483647 h 27"/>
                  <a:gd name="T40" fmla="*/ 2147483647 w 20"/>
                  <a:gd name="T41" fmla="*/ 2147483647 h 27"/>
                  <a:gd name="T42" fmla="*/ 2147483647 w 20"/>
                  <a:gd name="T43" fmla="*/ 2147483647 h 27"/>
                  <a:gd name="T44" fmla="*/ 2147483647 w 20"/>
                  <a:gd name="T45" fmla="*/ 2147483647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7"/>
                  <a:gd name="T71" fmla="*/ 20 w 2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7">
                    <a:moveTo>
                      <a:pt x="0" y="25"/>
                    </a:moveTo>
                    <a:cubicBezTo>
                      <a:pt x="0" y="0"/>
                      <a:pt x="0" y="0"/>
                      <a:pt x="0" y="0"/>
                    </a:cubicBezTo>
                    <a:cubicBezTo>
                      <a:pt x="8" y="3"/>
                      <a:pt x="8" y="3"/>
                      <a:pt x="8" y="3"/>
                    </a:cubicBezTo>
                    <a:cubicBezTo>
                      <a:pt x="12" y="4"/>
                      <a:pt x="14" y="4"/>
                      <a:pt x="14" y="5"/>
                    </a:cubicBezTo>
                    <a:cubicBezTo>
                      <a:pt x="16" y="6"/>
                      <a:pt x="17" y="7"/>
                      <a:pt x="18" y="9"/>
                    </a:cubicBezTo>
                    <a:cubicBezTo>
                      <a:pt x="19" y="10"/>
                      <a:pt x="20" y="12"/>
                      <a:pt x="20" y="14"/>
                    </a:cubicBezTo>
                    <a:cubicBezTo>
                      <a:pt x="20" y="16"/>
                      <a:pt x="19" y="17"/>
                      <a:pt x="19" y="18"/>
                    </a:cubicBezTo>
                    <a:cubicBezTo>
                      <a:pt x="18" y="19"/>
                      <a:pt x="17" y="19"/>
                      <a:pt x="17" y="19"/>
                    </a:cubicBezTo>
                    <a:cubicBezTo>
                      <a:pt x="16" y="20"/>
                      <a:pt x="15" y="20"/>
                      <a:pt x="14" y="20"/>
                    </a:cubicBezTo>
                    <a:cubicBezTo>
                      <a:pt x="13" y="20"/>
                      <a:pt x="11" y="19"/>
                      <a:pt x="9" y="18"/>
                    </a:cubicBezTo>
                    <a:cubicBezTo>
                      <a:pt x="5" y="17"/>
                      <a:pt x="5" y="17"/>
                      <a:pt x="5" y="17"/>
                    </a:cubicBezTo>
                    <a:cubicBezTo>
                      <a:pt x="5" y="27"/>
                      <a:pt x="5" y="27"/>
                      <a:pt x="5" y="27"/>
                    </a:cubicBezTo>
                    <a:lnTo>
                      <a:pt x="0" y="25"/>
                    </a:lnTo>
                    <a:close/>
                    <a:moveTo>
                      <a:pt x="5" y="6"/>
                    </a:moveTo>
                    <a:cubicBezTo>
                      <a:pt x="5" y="13"/>
                      <a:pt x="5" y="13"/>
                      <a:pt x="5" y="13"/>
                    </a:cubicBezTo>
                    <a:cubicBezTo>
                      <a:pt x="8" y="14"/>
                      <a:pt x="8" y="14"/>
                      <a:pt x="8" y="14"/>
                    </a:cubicBezTo>
                    <a:cubicBezTo>
                      <a:pt x="10" y="15"/>
                      <a:pt x="11" y="15"/>
                      <a:pt x="12" y="15"/>
                    </a:cubicBezTo>
                    <a:cubicBezTo>
                      <a:pt x="13" y="15"/>
                      <a:pt x="13" y="15"/>
                      <a:pt x="14" y="14"/>
                    </a:cubicBezTo>
                    <a:cubicBezTo>
                      <a:pt x="14" y="14"/>
                      <a:pt x="14" y="13"/>
                      <a:pt x="14" y="12"/>
                    </a:cubicBezTo>
                    <a:cubicBezTo>
                      <a:pt x="14" y="11"/>
                      <a:pt x="14" y="11"/>
                      <a:pt x="14" y="10"/>
                    </a:cubicBezTo>
                    <a:cubicBezTo>
                      <a:pt x="13" y="9"/>
                      <a:pt x="12" y="8"/>
                      <a:pt x="11" y="8"/>
                    </a:cubicBezTo>
                    <a:cubicBezTo>
                      <a:pt x="11" y="8"/>
                      <a:pt x="10" y="7"/>
                      <a:pt x="8" y="7"/>
                    </a:cubicBezTo>
                    <a:lnTo>
                      <a:pt x="5" y="6"/>
                    </a:lnTo>
                    <a:close/>
                  </a:path>
                </a:pathLst>
              </a:custGeom>
              <a:solidFill>
                <a:srgbClr val="FFFFFF"/>
              </a:solidFill>
              <a:ln w="9525">
                <a:noFill/>
                <a:round/>
              </a:ln>
            </p:spPr>
            <p:txBody>
              <a:bodyPr/>
              <a:lstStyle/>
              <a:p>
                <a:endParaRPr lang="zh-CN" altLang="en-US">
                  <a:solidFill>
                    <a:schemeClr val="bg1"/>
                  </a:solidFill>
                  <a:latin typeface="+mn-lt"/>
                  <a:ea typeface="微软雅黑" panose="020B0503020204020204" pitchFamily="34" charset="-122"/>
                </a:endParaRPr>
              </a:p>
            </p:txBody>
          </p:sp>
        </p:grpSp>
        <p:sp>
          <p:nvSpPr>
            <p:cNvPr id="256" name="矩形 255"/>
            <p:cNvSpPr/>
            <p:nvPr/>
          </p:nvSpPr>
          <p:spPr>
            <a:xfrm>
              <a:off x="-41210" y="1640938"/>
              <a:ext cx="356187" cy="230832"/>
            </a:xfrm>
            <a:prstGeom prst="rect">
              <a:avLst/>
            </a:prstGeom>
          </p:spPr>
          <p:txBody>
            <a:bodyPr wrap="none">
              <a:spAutoFit/>
            </a:bodyPr>
            <a:lstStyle/>
            <a:p>
              <a:pPr algn="ctr"/>
              <a:r>
                <a:rPr lang="en-US" altLang="zh-CN" sz="900" dirty="0" err="1" smtClean="0">
                  <a:solidFill>
                    <a:schemeClr val="bg1"/>
                  </a:solidFill>
                  <a:latin typeface="+mn-lt"/>
                  <a:ea typeface="微软雅黑" panose="020B0503020204020204" pitchFamily="34" charset="-122"/>
                  <a:cs typeface="Arial Unicode MS" pitchFamily="34" charset="-122"/>
                </a:rPr>
                <a:t>wifi</a:t>
              </a:r>
              <a:endParaRPr lang="zh-CN" altLang="en-US" sz="900" dirty="0">
                <a:solidFill>
                  <a:schemeClr val="bg1"/>
                </a:solidFill>
                <a:latin typeface="+mn-lt"/>
                <a:ea typeface="微软雅黑" panose="020B0503020204020204" pitchFamily="34" charset="-122"/>
                <a:cs typeface="Arial Unicode MS" pitchFamily="34" charset="-122"/>
              </a:endParaRPr>
            </a:p>
          </p:txBody>
        </p:sp>
        <p:grpSp>
          <p:nvGrpSpPr>
            <p:cNvPr id="22" name="组合 333"/>
            <p:cNvGrpSpPr/>
            <p:nvPr/>
          </p:nvGrpSpPr>
          <p:grpSpPr>
            <a:xfrm>
              <a:off x="135408" y="2677984"/>
              <a:ext cx="415499" cy="490450"/>
              <a:chOff x="156738" y="1940781"/>
              <a:chExt cx="415499" cy="490450"/>
            </a:xfrm>
          </p:grpSpPr>
          <p:grpSp>
            <p:nvGrpSpPr>
              <p:cNvPr id="23" name="Group 231"/>
              <p:cNvGrpSpPr>
                <a:grpSpLocks noChangeAspect="1"/>
              </p:cNvGrpSpPr>
              <p:nvPr/>
            </p:nvGrpSpPr>
            <p:grpSpPr bwMode="auto">
              <a:xfrm>
                <a:off x="338631" y="1940781"/>
                <a:ext cx="83707" cy="279023"/>
                <a:chOff x="4483100" y="3971925"/>
                <a:chExt cx="180975" cy="603251"/>
              </a:xfrm>
            </p:grpSpPr>
            <p:sp>
              <p:nvSpPr>
                <p:cNvPr id="260" name="Oval 171"/>
                <p:cNvSpPr>
                  <a:spLocks noChangeArrowheads="1"/>
                </p:cNvSpPr>
                <p:nvPr/>
              </p:nvSpPr>
              <p:spPr bwMode="auto">
                <a:xfrm>
                  <a:off x="4518025" y="3971925"/>
                  <a:ext cx="111125" cy="112713"/>
                </a:xfrm>
                <a:prstGeom prst="ellipse">
                  <a:avLst/>
                </a:prstGeom>
                <a:solidFill>
                  <a:srgbClr val="3D61A4"/>
                </a:solidFill>
                <a:ln w="9525">
                  <a:noFill/>
                  <a:round/>
                </a:ln>
              </p:spPr>
              <p:txBody>
                <a:bodyPr/>
                <a:lstStyle/>
                <a:p>
                  <a:endParaRPr lang="en-US" altLang="zh-CN">
                    <a:solidFill>
                      <a:schemeClr val="bg1"/>
                    </a:solidFill>
                    <a:latin typeface="+mn-lt"/>
                    <a:ea typeface="微软雅黑" panose="020B0503020204020204" pitchFamily="34" charset="-122"/>
                  </a:endParaRPr>
                </a:p>
              </p:txBody>
            </p:sp>
            <p:sp>
              <p:nvSpPr>
                <p:cNvPr id="261" name="Freeform 172"/>
                <p:cNvSpPr/>
                <p:nvPr/>
              </p:nvSpPr>
              <p:spPr bwMode="auto">
                <a:xfrm>
                  <a:off x="4483100" y="4081463"/>
                  <a:ext cx="180975" cy="273050"/>
                </a:xfrm>
                <a:custGeom>
                  <a:avLst/>
                  <a:gdLst>
                    <a:gd name="T0" fmla="*/ 0 w 57"/>
                    <a:gd name="T1" fmla="*/ 2147483647 h 86"/>
                    <a:gd name="T2" fmla="*/ 2147483647 w 57"/>
                    <a:gd name="T3" fmla="*/ 2147483647 h 86"/>
                    <a:gd name="T4" fmla="*/ 2147483647 w 57"/>
                    <a:gd name="T5" fmla="*/ 2147483647 h 86"/>
                    <a:gd name="T6" fmla="*/ 0 w 57"/>
                    <a:gd name="T7" fmla="*/ 2147483647 h 86"/>
                    <a:gd name="T8" fmla="*/ 0 60000 65536"/>
                    <a:gd name="T9" fmla="*/ 0 60000 65536"/>
                    <a:gd name="T10" fmla="*/ 0 60000 65536"/>
                    <a:gd name="T11" fmla="*/ 0 60000 65536"/>
                    <a:gd name="T12" fmla="*/ 0 w 57"/>
                    <a:gd name="T13" fmla="*/ 0 h 86"/>
                    <a:gd name="T14" fmla="*/ 57 w 57"/>
                    <a:gd name="T15" fmla="*/ 86 h 86"/>
                  </a:gdLst>
                  <a:ahLst/>
                  <a:cxnLst>
                    <a:cxn ang="T8">
                      <a:pos x="T0" y="T1"/>
                    </a:cxn>
                    <a:cxn ang="T9">
                      <a:pos x="T2" y="T3"/>
                    </a:cxn>
                    <a:cxn ang="T10">
                      <a:pos x="T4" y="T5"/>
                    </a:cxn>
                    <a:cxn ang="T11">
                      <a:pos x="T6" y="T7"/>
                    </a:cxn>
                  </a:cxnLst>
                  <a:rect l="T12" t="T13" r="T14" b="T15"/>
                  <a:pathLst>
                    <a:path w="57" h="86">
                      <a:moveTo>
                        <a:pt x="0" y="29"/>
                      </a:moveTo>
                      <a:cubicBezTo>
                        <a:pt x="0" y="0"/>
                        <a:pt x="57" y="0"/>
                        <a:pt x="57" y="29"/>
                      </a:cubicBezTo>
                      <a:cubicBezTo>
                        <a:pt x="57" y="59"/>
                        <a:pt x="44" y="86"/>
                        <a:pt x="29" y="86"/>
                      </a:cubicBezTo>
                      <a:cubicBezTo>
                        <a:pt x="13" y="86"/>
                        <a:pt x="0" y="59"/>
                        <a:pt x="0" y="29"/>
                      </a:cubicBezTo>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sp>
              <p:nvSpPr>
                <p:cNvPr id="262" name="Freeform 173"/>
                <p:cNvSpPr/>
                <p:nvPr/>
              </p:nvSpPr>
              <p:spPr bwMode="auto">
                <a:xfrm>
                  <a:off x="4530725" y="4297363"/>
                  <a:ext cx="85725" cy="277813"/>
                </a:xfrm>
                <a:custGeom>
                  <a:avLst/>
                  <a:gdLst>
                    <a:gd name="T0" fmla="*/ 2147483647 w 27"/>
                    <a:gd name="T1" fmla="*/ 2147483647 h 87"/>
                    <a:gd name="T2" fmla="*/ 2147483647 w 27"/>
                    <a:gd name="T3" fmla="*/ 2147483647 h 87"/>
                    <a:gd name="T4" fmla="*/ 0 w 27"/>
                    <a:gd name="T5" fmla="*/ 2147483647 h 87"/>
                    <a:gd name="T6" fmla="*/ 0 w 27"/>
                    <a:gd name="T7" fmla="*/ 2147483647 h 87"/>
                    <a:gd name="T8" fmla="*/ 2147483647 w 27"/>
                    <a:gd name="T9" fmla="*/ 0 h 87"/>
                    <a:gd name="T10" fmla="*/ 2147483647 w 27"/>
                    <a:gd name="T11" fmla="*/ 2147483647 h 87"/>
                    <a:gd name="T12" fmla="*/ 2147483647 w 27"/>
                    <a:gd name="T13" fmla="*/ 2147483647 h 87"/>
                    <a:gd name="T14" fmla="*/ 0 60000 65536"/>
                    <a:gd name="T15" fmla="*/ 0 60000 65536"/>
                    <a:gd name="T16" fmla="*/ 0 60000 65536"/>
                    <a:gd name="T17" fmla="*/ 0 60000 65536"/>
                    <a:gd name="T18" fmla="*/ 0 60000 65536"/>
                    <a:gd name="T19" fmla="*/ 0 60000 65536"/>
                    <a:gd name="T20" fmla="*/ 0 60000 65536"/>
                    <a:gd name="T21" fmla="*/ 0 w 27"/>
                    <a:gd name="T22" fmla="*/ 0 h 87"/>
                    <a:gd name="T23" fmla="*/ 27 w 27"/>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87">
                      <a:moveTo>
                        <a:pt x="27" y="78"/>
                      </a:moveTo>
                      <a:cubicBezTo>
                        <a:pt x="27" y="83"/>
                        <a:pt x="21" y="87"/>
                        <a:pt x="14" y="87"/>
                      </a:cubicBezTo>
                      <a:cubicBezTo>
                        <a:pt x="6" y="87"/>
                        <a:pt x="0" y="83"/>
                        <a:pt x="0" y="78"/>
                      </a:cubicBezTo>
                      <a:cubicBezTo>
                        <a:pt x="0" y="9"/>
                        <a:pt x="0" y="9"/>
                        <a:pt x="0" y="9"/>
                      </a:cubicBezTo>
                      <a:cubicBezTo>
                        <a:pt x="0" y="4"/>
                        <a:pt x="6" y="0"/>
                        <a:pt x="14" y="0"/>
                      </a:cubicBezTo>
                      <a:cubicBezTo>
                        <a:pt x="21" y="0"/>
                        <a:pt x="27" y="4"/>
                        <a:pt x="27" y="9"/>
                      </a:cubicBezTo>
                      <a:lnTo>
                        <a:pt x="27" y="78"/>
                      </a:lnTo>
                      <a:close/>
                    </a:path>
                  </a:pathLst>
                </a:custGeom>
                <a:solidFill>
                  <a:srgbClr val="3D61A4"/>
                </a:solidFill>
                <a:ln w="9525">
                  <a:noFill/>
                  <a:round/>
                </a:ln>
              </p:spPr>
              <p:txBody>
                <a:bodyPr/>
                <a:lstStyle/>
                <a:p>
                  <a:endParaRPr lang="zh-CN" altLang="en-US">
                    <a:solidFill>
                      <a:schemeClr val="bg1"/>
                    </a:solidFill>
                    <a:latin typeface="+mn-lt"/>
                    <a:ea typeface="微软雅黑" panose="020B0503020204020204" pitchFamily="34" charset="-122"/>
                  </a:endParaRPr>
                </a:p>
              </p:txBody>
            </p:sp>
          </p:grpSp>
          <p:sp>
            <p:nvSpPr>
              <p:cNvPr id="259" name="矩形 258"/>
              <p:cNvSpPr/>
              <p:nvPr/>
            </p:nvSpPr>
            <p:spPr>
              <a:xfrm>
                <a:off x="156738" y="2200399"/>
                <a:ext cx="415499" cy="230832"/>
              </a:xfrm>
              <a:prstGeom prst="rect">
                <a:avLst/>
              </a:prstGeom>
            </p:spPr>
            <p:txBody>
              <a:bodyPr wrap="none">
                <a:spAutoFit/>
              </a:bodyPr>
              <a:lstStyle/>
              <a:p>
                <a:pPr algn="ctr"/>
                <a:r>
                  <a:rPr lang="zh-CN" altLang="en-US" sz="900" dirty="0" smtClean="0">
                    <a:solidFill>
                      <a:schemeClr val="bg1"/>
                    </a:solidFill>
                    <a:latin typeface="+mn-lt"/>
                    <a:ea typeface="微软雅黑" panose="020B0503020204020204" pitchFamily="34" charset="-122"/>
                    <a:cs typeface="Arial Unicode MS" pitchFamily="34" charset="-122"/>
                  </a:rPr>
                  <a:t>个人</a:t>
                </a:r>
                <a:endParaRPr lang="zh-CN" altLang="en-US" sz="900" dirty="0">
                  <a:solidFill>
                    <a:schemeClr val="bg1"/>
                  </a:solidFill>
                  <a:latin typeface="+mn-lt"/>
                  <a:ea typeface="微软雅黑" panose="020B0503020204020204" pitchFamily="34" charset="-122"/>
                  <a:cs typeface="Arial Unicode MS" pitchFamily="34" charset="-122"/>
                </a:endParaRPr>
              </a:p>
            </p:txBody>
          </p:sp>
        </p:grpSp>
      </p:grpSp>
      <p:sp>
        <p:nvSpPr>
          <p:cNvPr id="330" name="矩形 329"/>
          <p:cNvSpPr/>
          <p:nvPr/>
        </p:nvSpPr>
        <p:spPr>
          <a:xfrm>
            <a:off x="8102263" y="1734771"/>
            <a:ext cx="327660" cy="337185"/>
          </a:xfrm>
          <a:prstGeom prst="rect">
            <a:avLst/>
          </a:prstGeom>
        </p:spPr>
        <p:txBody>
          <a:bodyPr wrap="none">
            <a:spAutoFit/>
          </a:bodyPr>
          <a:lstStyle/>
          <a:p>
            <a:pPr algn="ctr"/>
            <a:r>
              <a:rPr lang="en-US" altLang="zh-CN" sz="1600" b="1" dirty="0" smtClean="0">
                <a:solidFill>
                  <a:schemeClr val="bg1"/>
                </a:solidFill>
                <a:latin typeface="+mn-lt"/>
                <a:ea typeface="微软雅黑" panose="020B0503020204020204" pitchFamily="34" charset="-122"/>
                <a:cs typeface="Arial Unicode MS" pitchFamily="34" charset="-122"/>
              </a:rPr>
              <a:t>…</a:t>
            </a:r>
            <a:endParaRPr lang="zh-CN" altLang="en-US" sz="1600" b="1" dirty="0">
              <a:solidFill>
                <a:schemeClr val="bg1"/>
              </a:solidFill>
              <a:latin typeface="+mn-lt"/>
              <a:ea typeface="微软雅黑" panose="020B0503020204020204" pitchFamily="34" charset="-122"/>
              <a:cs typeface="Arial Unicode MS" pitchFamily="34" charset="-122"/>
            </a:endParaRPr>
          </a:p>
        </p:txBody>
      </p:sp>
      <p:cxnSp>
        <p:nvCxnSpPr>
          <p:cNvPr id="331" name="直接连接符 330"/>
          <p:cNvCxnSpPr/>
          <p:nvPr/>
        </p:nvCxnSpPr>
        <p:spPr>
          <a:xfrm>
            <a:off x="6914250" y="2760846"/>
            <a:ext cx="0" cy="487420"/>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直接连接符 331"/>
          <p:cNvCxnSpPr/>
          <p:nvPr/>
        </p:nvCxnSpPr>
        <p:spPr>
          <a:xfrm>
            <a:off x="9371920" y="2723826"/>
            <a:ext cx="0" cy="478777"/>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直接连接符 332"/>
          <p:cNvCxnSpPr/>
          <p:nvPr/>
        </p:nvCxnSpPr>
        <p:spPr>
          <a:xfrm>
            <a:off x="3913547" y="2756490"/>
            <a:ext cx="0" cy="490151"/>
          </a:xfrm>
          <a:prstGeom prst="line">
            <a:avLst/>
          </a:prstGeom>
          <a:ln w="285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34" name="矩形 333"/>
          <p:cNvSpPr/>
          <p:nvPr/>
        </p:nvSpPr>
        <p:spPr>
          <a:xfrm>
            <a:off x="2806946" y="2757748"/>
            <a:ext cx="1014532" cy="275590"/>
          </a:xfrm>
          <a:prstGeom prst="rect">
            <a:avLst/>
          </a:prstGeom>
        </p:spPr>
        <p:txBody>
          <a:bodyPr wrap="square">
            <a:spAutoFit/>
          </a:bodyPr>
          <a:lstStyle/>
          <a:p>
            <a:pPr algn="ctr"/>
            <a:r>
              <a:rPr lang="zh-CN" altLang="en-US" sz="1200" b="1" dirty="0" smtClean="0">
                <a:solidFill>
                  <a:schemeClr val="bg1"/>
                </a:solidFill>
                <a:latin typeface="+mn-lt"/>
                <a:ea typeface="微软雅黑" panose="020B0503020204020204" pitchFamily="34" charset="-122"/>
                <a:cs typeface="Arial Unicode MS" pitchFamily="34" charset="-122"/>
              </a:rPr>
              <a:t>边缘</a:t>
            </a:r>
            <a:r>
              <a:rPr lang="en-US" altLang="zh-CN" sz="1200" b="1" dirty="0" smtClean="0">
                <a:solidFill>
                  <a:schemeClr val="bg1"/>
                </a:solidFill>
                <a:latin typeface="+mn-lt"/>
                <a:ea typeface="微软雅黑" panose="020B0503020204020204" pitchFamily="34" charset="-122"/>
                <a:cs typeface="Arial Unicode MS" pitchFamily="34" charset="-122"/>
              </a:rPr>
              <a:t>DC</a:t>
            </a:r>
            <a:endParaRPr lang="zh-CN" altLang="en-US" sz="1200" b="1" dirty="0">
              <a:solidFill>
                <a:schemeClr val="bg1"/>
              </a:solidFill>
              <a:latin typeface="+mn-lt"/>
              <a:ea typeface="微软雅黑" panose="020B0503020204020204" pitchFamily="34" charset="-122"/>
              <a:cs typeface="Arial Unicode MS" pitchFamily="34" charset="-122"/>
            </a:endParaRPr>
          </a:p>
        </p:txBody>
      </p:sp>
      <p:sp>
        <p:nvSpPr>
          <p:cNvPr id="335" name="矩形 334"/>
          <p:cNvSpPr/>
          <p:nvPr/>
        </p:nvSpPr>
        <p:spPr>
          <a:xfrm>
            <a:off x="5972392" y="2746963"/>
            <a:ext cx="1076006" cy="275590"/>
          </a:xfrm>
          <a:prstGeom prst="rect">
            <a:avLst/>
          </a:prstGeom>
        </p:spPr>
        <p:txBody>
          <a:bodyPr wrap="square">
            <a:spAutoFit/>
          </a:bodyPr>
          <a:lstStyle/>
          <a:p>
            <a:r>
              <a:rPr lang="zh-CN" altLang="en-US" sz="1200" b="1" dirty="0" smtClean="0">
                <a:solidFill>
                  <a:schemeClr val="bg1"/>
                </a:solidFill>
                <a:latin typeface="+mn-lt"/>
                <a:ea typeface="微软雅黑" panose="020B0503020204020204" pitchFamily="34" charset="-122"/>
                <a:cs typeface="Arial Unicode MS" pitchFamily="34" charset="-122"/>
              </a:rPr>
              <a:t>本地</a:t>
            </a:r>
            <a:r>
              <a:rPr lang="en-US" altLang="zh-CN" sz="1200" b="1" dirty="0" smtClean="0">
                <a:solidFill>
                  <a:schemeClr val="bg1"/>
                </a:solidFill>
                <a:latin typeface="+mn-lt"/>
                <a:ea typeface="微软雅黑" panose="020B0503020204020204" pitchFamily="34" charset="-122"/>
                <a:cs typeface="Arial Unicode MS" pitchFamily="34" charset="-122"/>
              </a:rPr>
              <a:t>DC</a:t>
            </a:r>
            <a:endParaRPr lang="zh-CN" altLang="en-US" sz="1200" b="1" dirty="0">
              <a:solidFill>
                <a:schemeClr val="bg1"/>
              </a:solidFill>
              <a:latin typeface="+mn-lt"/>
              <a:ea typeface="微软雅黑" panose="020B0503020204020204" pitchFamily="34" charset="-122"/>
              <a:cs typeface="Arial Unicode MS" pitchFamily="34" charset="-122"/>
            </a:endParaRPr>
          </a:p>
        </p:txBody>
      </p:sp>
      <p:sp>
        <p:nvSpPr>
          <p:cNvPr id="336" name="矩形 335"/>
          <p:cNvSpPr/>
          <p:nvPr/>
        </p:nvSpPr>
        <p:spPr>
          <a:xfrm>
            <a:off x="9316618" y="2723691"/>
            <a:ext cx="1017105" cy="275590"/>
          </a:xfrm>
          <a:prstGeom prst="rect">
            <a:avLst/>
          </a:prstGeom>
        </p:spPr>
        <p:txBody>
          <a:bodyPr wrap="square">
            <a:spAutoFit/>
          </a:bodyPr>
          <a:lstStyle/>
          <a:p>
            <a:r>
              <a:rPr lang="zh-CN" altLang="en-US" sz="1200" b="1" dirty="0" smtClean="0">
                <a:solidFill>
                  <a:schemeClr val="bg1"/>
                </a:solidFill>
                <a:latin typeface="+mn-lt"/>
                <a:ea typeface="微软雅黑" panose="020B0503020204020204" pitchFamily="34" charset="-122"/>
                <a:cs typeface="Arial Unicode MS" pitchFamily="34" charset="-122"/>
              </a:rPr>
              <a:t>区域</a:t>
            </a:r>
            <a:r>
              <a:rPr lang="en-US" altLang="zh-CN" sz="1200" b="1" dirty="0" smtClean="0">
                <a:solidFill>
                  <a:schemeClr val="bg1"/>
                </a:solidFill>
                <a:latin typeface="+mn-lt"/>
                <a:ea typeface="微软雅黑" panose="020B0503020204020204" pitchFamily="34" charset="-122"/>
                <a:cs typeface="Arial Unicode MS" pitchFamily="34" charset="-122"/>
              </a:rPr>
              <a:t>DC</a:t>
            </a:r>
            <a:endParaRPr lang="zh-CN" altLang="en-US" sz="1200" b="1" dirty="0">
              <a:solidFill>
                <a:schemeClr val="bg1"/>
              </a:solidFill>
              <a:latin typeface="+mn-lt"/>
              <a:ea typeface="微软雅黑" panose="020B0503020204020204" pitchFamily="34" charset="-122"/>
              <a:cs typeface="Arial Unicode MS" pitchFamily="34" charset="-122"/>
            </a:endParaRPr>
          </a:p>
        </p:txBody>
      </p:sp>
      <p:sp>
        <p:nvSpPr>
          <p:cNvPr id="337" name="矩形 336"/>
          <p:cNvSpPr/>
          <p:nvPr/>
        </p:nvSpPr>
        <p:spPr>
          <a:xfrm>
            <a:off x="4691083" y="3589108"/>
            <a:ext cx="817880" cy="245110"/>
          </a:xfrm>
          <a:prstGeom prst="rect">
            <a:avLst/>
          </a:prstGeom>
        </p:spPr>
        <p:txBody>
          <a:bodyPr wrap="none">
            <a:spAutoFit/>
          </a:bodyPr>
          <a:lstStyle/>
          <a:p>
            <a:r>
              <a:rPr lang="zh-CN" altLang="en-US" sz="1000" dirty="0" smtClean="0">
                <a:latin typeface="+mn-lt"/>
                <a:ea typeface="微软雅黑" panose="020B0503020204020204" pitchFamily="34" charset="-122"/>
                <a:cs typeface="Arial Unicode MS" pitchFamily="34" charset="-122"/>
              </a:rPr>
              <a:t>城域光网络</a:t>
            </a:r>
            <a:endParaRPr lang="zh-CN" altLang="en-US" sz="1000" dirty="0">
              <a:latin typeface="+mn-lt"/>
              <a:ea typeface="微软雅黑" panose="020B0503020204020204" pitchFamily="34" charset="-122"/>
              <a:cs typeface="Arial Unicode MS" pitchFamily="34" charset="-122"/>
            </a:endParaRPr>
          </a:p>
        </p:txBody>
      </p:sp>
      <p:sp>
        <p:nvSpPr>
          <p:cNvPr id="338" name="矩形 337"/>
          <p:cNvSpPr/>
          <p:nvPr/>
        </p:nvSpPr>
        <p:spPr>
          <a:xfrm>
            <a:off x="7450277" y="3606980"/>
            <a:ext cx="817880" cy="245110"/>
          </a:xfrm>
          <a:prstGeom prst="rect">
            <a:avLst/>
          </a:prstGeom>
        </p:spPr>
        <p:txBody>
          <a:bodyPr wrap="none">
            <a:spAutoFit/>
          </a:bodyPr>
          <a:lstStyle/>
          <a:p>
            <a:r>
              <a:rPr lang="zh-CN" altLang="en-US" sz="1000" dirty="0" smtClean="0">
                <a:latin typeface="+mn-lt"/>
                <a:ea typeface="微软雅黑" panose="020B0503020204020204" pitchFamily="34" charset="-122"/>
                <a:cs typeface="Arial Unicode MS" pitchFamily="34" charset="-122"/>
              </a:rPr>
              <a:t>骨干光网络</a:t>
            </a:r>
            <a:endParaRPr lang="zh-CN" altLang="en-US" sz="1000" dirty="0">
              <a:latin typeface="+mn-lt"/>
              <a:ea typeface="微软雅黑" panose="020B0503020204020204" pitchFamily="34" charset="-122"/>
              <a:cs typeface="Arial Unicode MS" pitchFamily="34" charset="-122"/>
            </a:endParaRPr>
          </a:p>
        </p:txBody>
      </p:sp>
      <p:grpSp>
        <p:nvGrpSpPr>
          <p:cNvPr id="24" name="Group 220"/>
          <p:cNvGrpSpPr/>
          <p:nvPr/>
        </p:nvGrpSpPr>
        <p:grpSpPr bwMode="auto">
          <a:xfrm>
            <a:off x="10064194" y="3129002"/>
            <a:ext cx="569512" cy="449644"/>
            <a:chOff x="914400" y="5408613"/>
            <a:chExt cx="581025" cy="579438"/>
          </a:xfrm>
        </p:grpSpPr>
        <p:sp>
          <p:nvSpPr>
            <p:cNvPr id="340" name="Oval 94"/>
            <p:cNvSpPr>
              <a:spLocks noChangeArrowheads="1"/>
            </p:cNvSpPr>
            <p:nvPr/>
          </p:nvSpPr>
          <p:spPr bwMode="auto">
            <a:xfrm>
              <a:off x="920750" y="5414963"/>
              <a:ext cx="568325" cy="566738"/>
            </a:xfrm>
            <a:prstGeom prst="ellipse">
              <a:avLst/>
            </a:prstGeom>
            <a:solidFill>
              <a:srgbClr val="3D61A4"/>
            </a:solidFill>
            <a:ln w="9525">
              <a:noFill/>
              <a:round/>
            </a:ln>
          </p:spPr>
          <p:txBody>
            <a:bodyPr/>
            <a:lstStyle/>
            <a:p>
              <a:endParaRPr lang="en-US" altLang="zh-CN" sz="1100">
                <a:latin typeface="+mn-lt"/>
                <a:ea typeface="Arial Unicode MS" pitchFamily="34" charset="-122"/>
                <a:cs typeface="Arial Unicode MS" pitchFamily="34" charset="-122"/>
              </a:endParaRPr>
            </a:p>
          </p:txBody>
        </p:sp>
        <p:sp>
          <p:nvSpPr>
            <p:cNvPr id="341" name="Freeform 95"/>
            <p:cNvSpPr/>
            <p:nvPr/>
          </p:nvSpPr>
          <p:spPr bwMode="auto">
            <a:xfrm>
              <a:off x="930275" y="5418138"/>
              <a:ext cx="265113" cy="519113"/>
            </a:xfrm>
            <a:custGeom>
              <a:avLst/>
              <a:gdLst>
                <a:gd name="T0" fmla="*/ 2147483647 w 167"/>
                <a:gd name="T1" fmla="*/ 2147483647 h 327"/>
                <a:gd name="T2" fmla="*/ 2147483647 w 167"/>
                <a:gd name="T3" fmla="*/ 2147483647 h 327"/>
                <a:gd name="T4" fmla="*/ 2147483647 w 167"/>
                <a:gd name="T5" fmla="*/ 2147483647 h 327"/>
                <a:gd name="T6" fmla="*/ 2147483647 w 167"/>
                <a:gd name="T7" fmla="*/ 2147483647 h 327"/>
                <a:gd name="T8" fmla="*/ 2147483647 w 167"/>
                <a:gd name="T9" fmla="*/ 2147483647 h 327"/>
                <a:gd name="T10" fmla="*/ 2147483647 w 167"/>
                <a:gd name="T11" fmla="*/ 2147483647 h 327"/>
                <a:gd name="T12" fmla="*/ 2147483647 w 167"/>
                <a:gd name="T13" fmla="*/ 2147483647 h 327"/>
                <a:gd name="T14" fmla="*/ 2147483647 w 167"/>
                <a:gd name="T15" fmla="*/ 2147483647 h 327"/>
                <a:gd name="T16" fmla="*/ 2147483647 w 167"/>
                <a:gd name="T17" fmla="*/ 2147483647 h 327"/>
                <a:gd name="T18" fmla="*/ 2147483647 w 167"/>
                <a:gd name="T19" fmla="*/ 2147483647 h 327"/>
                <a:gd name="T20" fmla="*/ 2147483647 w 167"/>
                <a:gd name="T21" fmla="*/ 2147483647 h 327"/>
                <a:gd name="T22" fmla="*/ 2147483647 w 167"/>
                <a:gd name="T23" fmla="*/ 2147483647 h 327"/>
                <a:gd name="T24" fmla="*/ 2147483647 w 167"/>
                <a:gd name="T25" fmla="*/ 2147483647 h 327"/>
                <a:gd name="T26" fmla="*/ 2147483647 w 167"/>
                <a:gd name="T27" fmla="*/ 2147483647 h 327"/>
                <a:gd name="T28" fmla="*/ 2147483647 w 167"/>
                <a:gd name="T29" fmla="*/ 2147483647 h 327"/>
                <a:gd name="T30" fmla="*/ 2147483647 w 167"/>
                <a:gd name="T31" fmla="*/ 2147483647 h 327"/>
                <a:gd name="T32" fmla="*/ 2147483647 w 167"/>
                <a:gd name="T33" fmla="*/ 2147483647 h 327"/>
                <a:gd name="T34" fmla="*/ 2147483647 w 167"/>
                <a:gd name="T35" fmla="*/ 2147483647 h 327"/>
                <a:gd name="T36" fmla="*/ 2147483647 w 167"/>
                <a:gd name="T37" fmla="*/ 2147483647 h 327"/>
                <a:gd name="T38" fmla="*/ 2147483647 w 167"/>
                <a:gd name="T39" fmla="*/ 2147483647 h 327"/>
                <a:gd name="T40" fmla="*/ 2147483647 w 167"/>
                <a:gd name="T41" fmla="*/ 2147483647 h 327"/>
                <a:gd name="T42" fmla="*/ 2147483647 w 167"/>
                <a:gd name="T43" fmla="*/ 2147483647 h 327"/>
                <a:gd name="T44" fmla="*/ 2147483647 w 167"/>
                <a:gd name="T45" fmla="*/ 2147483647 h 327"/>
                <a:gd name="T46" fmla="*/ 2147483647 w 167"/>
                <a:gd name="T47" fmla="*/ 2147483647 h 327"/>
                <a:gd name="T48" fmla="*/ 2147483647 w 167"/>
                <a:gd name="T49" fmla="*/ 2147483647 h 327"/>
                <a:gd name="T50" fmla="*/ 2147483647 w 167"/>
                <a:gd name="T51" fmla="*/ 2147483647 h 327"/>
                <a:gd name="T52" fmla="*/ 2147483647 w 167"/>
                <a:gd name="T53" fmla="*/ 2147483647 h 327"/>
                <a:gd name="T54" fmla="*/ 2147483647 w 167"/>
                <a:gd name="T55" fmla="*/ 2147483647 h 327"/>
                <a:gd name="T56" fmla="*/ 2147483647 w 167"/>
                <a:gd name="T57" fmla="*/ 2147483647 h 327"/>
                <a:gd name="T58" fmla="*/ 2147483647 w 167"/>
                <a:gd name="T59" fmla="*/ 2147483647 h 327"/>
                <a:gd name="T60" fmla="*/ 2147483647 w 167"/>
                <a:gd name="T61" fmla="*/ 2147483647 h 327"/>
                <a:gd name="T62" fmla="*/ 2147483647 w 167"/>
                <a:gd name="T63" fmla="*/ 2147483647 h 327"/>
                <a:gd name="T64" fmla="*/ 2147483647 w 167"/>
                <a:gd name="T65" fmla="*/ 2147483647 h 327"/>
                <a:gd name="T66" fmla="*/ 2147483647 w 167"/>
                <a:gd name="T67" fmla="*/ 2147483647 h 327"/>
                <a:gd name="T68" fmla="*/ 2147483647 w 167"/>
                <a:gd name="T69" fmla="*/ 2147483647 h 327"/>
                <a:gd name="T70" fmla="*/ 0 w 167"/>
                <a:gd name="T71" fmla="*/ 2147483647 h 327"/>
                <a:gd name="T72" fmla="*/ 2147483647 w 167"/>
                <a:gd name="T73" fmla="*/ 2147483647 h 327"/>
                <a:gd name="T74" fmla="*/ 2147483647 w 167"/>
                <a:gd name="T75" fmla="*/ 2147483647 h 327"/>
                <a:gd name="T76" fmla="*/ 2147483647 w 167"/>
                <a:gd name="T77" fmla="*/ 2147483647 h 327"/>
                <a:gd name="T78" fmla="*/ 2147483647 w 167"/>
                <a:gd name="T79" fmla="*/ 2147483647 h 3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7"/>
                <a:gd name="T121" fmla="*/ 0 h 327"/>
                <a:gd name="T122" fmla="*/ 167 w 167"/>
                <a:gd name="T123" fmla="*/ 327 h 3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7" h="327">
                  <a:moveTo>
                    <a:pt x="141" y="0"/>
                  </a:moveTo>
                  <a:lnTo>
                    <a:pt x="151" y="6"/>
                  </a:lnTo>
                  <a:lnTo>
                    <a:pt x="153" y="12"/>
                  </a:lnTo>
                  <a:lnTo>
                    <a:pt x="151" y="16"/>
                  </a:lnTo>
                  <a:lnTo>
                    <a:pt x="167" y="24"/>
                  </a:lnTo>
                  <a:lnTo>
                    <a:pt x="165" y="32"/>
                  </a:lnTo>
                  <a:lnTo>
                    <a:pt x="157" y="44"/>
                  </a:lnTo>
                  <a:lnTo>
                    <a:pt x="157" y="58"/>
                  </a:lnTo>
                  <a:lnTo>
                    <a:pt x="161" y="70"/>
                  </a:lnTo>
                  <a:lnTo>
                    <a:pt x="155" y="82"/>
                  </a:lnTo>
                  <a:lnTo>
                    <a:pt x="153" y="96"/>
                  </a:lnTo>
                  <a:lnTo>
                    <a:pt x="139" y="106"/>
                  </a:lnTo>
                  <a:lnTo>
                    <a:pt x="127" y="120"/>
                  </a:lnTo>
                  <a:lnTo>
                    <a:pt x="127" y="130"/>
                  </a:lnTo>
                  <a:lnTo>
                    <a:pt x="115" y="118"/>
                  </a:lnTo>
                  <a:lnTo>
                    <a:pt x="113" y="100"/>
                  </a:lnTo>
                  <a:lnTo>
                    <a:pt x="107" y="76"/>
                  </a:lnTo>
                  <a:lnTo>
                    <a:pt x="97" y="62"/>
                  </a:lnTo>
                  <a:lnTo>
                    <a:pt x="85" y="56"/>
                  </a:lnTo>
                  <a:lnTo>
                    <a:pt x="87" y="44"/>
                  </a:lnTo>
                  <a:lnTo>
                    <a:pt x="91" y="34"/>
                  </a:lnTo>
                  <a:lnTo>
                    <a:pt x="95" y="24"/>
                  </a:lnTo>
                  <a:lnTo>
                    <a:pt x="85" y="34"/>
                  </a:lnTo>
                  <a:lnTo>
                    <a:pt x="74" y="52"/>
                  </a:lnTo>
                  <a:lnTo>
                    <a:pt x="68" y="60"/>
                  </a:lnTo>
                  <a:lnTo>
                    <a:pt x="68" y="72"/>
                  </a:lnTo>
                  <a:lnTo>
                    <a:pt x="76" y="78"/>
                  </a:lnTo>
                  <a:lnTo>
                    <a:pt x="89" y="94"/>
                  </a:lnTo>
                  <a:lnTo>
                    <a:pt x="99" y="108"/>
                  </a:lnTo>
                  <a:lnTo>
                    <a:pt x="95" y="118"/>
                  </a:lnTo>
                  <a:lnTo>
                    <a:pt x="89" y="122"/>
                  </a:lnTo>
                  <a:lnTo>
                    <a:pt x="93" y="130"/>
                  </a:lnTo>
                  <a:lnTo>
                    <a:pt x="103" y="142"/>
                  </a:lnTo>
                  <a:lnTo>
                    <a:pt x="103" y="160"/>
                  </a:lnTo>
                  <a:lnTo>
                    <a:pt x="95" y="154"/>
                  </a:lnTo>
                  <a:lnTo>
                    <a:pt x="87" y="152"/>
                  </a:lnTo>
                  <a:lnTo>
                    <a:pt x="89" y="164"/>
                  </a:lnTo>
                  <a:lnTo>
                    <a:pt x="76" y="178"/>
                  </a:lnTo>
                  <a:lnTo>
                    <a:pt x="68" y="186"/>
                  </a:lnTo>
                  <a:lnTo>
                    <a:pt x="66" y="196"/>
                  </a:lnTo>
                  <a:lnTo>
                    <a:pt x="52" y="194"/>
                  </a:lnTo>
                  <a:lnTo>
                    <a:pt x="48" y="202"/>
                  </a:lnTo>
                  <a:lnTo>
                    <a:pt x="60" y="208"/>
                  </a:lnTo>
                  <a:lnTo>
                    <a:pt x="70" y="215"/>
                  </a:lnTo>
                  <a:lnTo>
                    <a:pt x="74" y="221"/>
                  </a:lnTo>
                  <a:lnTo>
                    <a:pt x="91" y="225"/>
                  </a:lnTo>
                  <a:lnTo>
                    <a:pt x="111" y="233"/>
                  </a:lnTo>
                  <a:lnTo>
                    <a:pt x="123" y="243"/>
                  </a:lnTo>
                  <a:lnTo>
                    <a:pt x="135" y="247"/>
                  </a:lnTo>
                  <a:lnTo>
                    <a:pt x="131" y="261"/>
                  </a:lnTo>
                  <a:lnTo>
                    <a:pt x="127" y="275"/>
                  </a:lnTo>
                  <a:lnTo>
                    <a:pt x="115" y="279"/>
                  </a:lnTo>
                  <a:lnTo>
                    <a:pt x="97" y="303"/>
                  </a:lnTo>
                  <a:lnTo>
                    <a:pt x="89" y="311"/>
                  </a:lnTo>
                  <a:lnTo>
                    <a:pt x="87" y="327"/>
                  </a:lnTo>
                  <a:lnTo>
                    <a:pt x="83" y="311"/>
                  </a:lnTo>
                  <a:lnTo>
                    <a:pt x="85" y="289"/>
                  </a:lnTo>
                  <a:lnTo>
                    <a:pt x="87" y="273"/>
                  </a:lnTo>
                  <a:lnTo>
                    <a:pt x="79" y="263"/>
                  </a:lnTo>
                  <a:lnTo>
                    <a:pt x="66" y="253"/>
                  </a:lnTo>
                  <a:lnTo>
                    <a:pt x="68" y="239"/>
                  </a:lnTo>
                  <a:lnTo>
                    <a:pt x="74" y="233"/>
                  </a:lnTo>
                  <a:lnTo>
                    <a:pt x="76" y="227"/>
                  </a:lnTo>
                  <a:lnTo>
                    <a:pt x="72" y="227"/>
                  </a:lnTo>
                  <a:lnTo>
                    <a:pt x="64" y="217"/>
                  </a:lnTo>
                  <a:lnTo>
                    <a:pt x="56" y="210"/>
                  </a:lnTo>
                  <a:lnTo>
                    <a:pt x="48" y="210"/>
                  </a:lnTo>
                  <a:lnTo>
                    <a:pt x="34" y="202"/>
                  </a:lnTo>
                  <a:lnTo>
                    <a:pt x="18" y="190"/>
                  </a:lnTo>
                  <a:lnTo>
                    <a:pt x="10" y="174"/>
                  </a:lnTo>
                  <a:lnTo>
                    <a:pt x="6" y="154"/>
                  </a:lnTo>
                  <a:lnTo>
                    <a:pt x="0" y="134"/>
                  </a:lnTo>
                  <a:lnTo>
                    <a:pt x="14" y="96"/>
                  </a:lnTo>
                  <a:lnTo>
                    <a:pt x="30" y="82"/>
                  </a:lnTo>
                  <a:lnTo>
                    <a:pt x="40" y="78"/>
                  </a:lnTo>
                  <a:lnTo>
                    <a:pt x="56" y="76"/>
                  </a:lnTo>
                  <a:lnTo>
                    <a:pt x="52" y="68"/>
                  </a:lnTo>
                  <a:lnTo>
                    <a:pt x="44" y="54"/>
                  </a:lnTo>
                  <a:lnTo>
                    <a:pt x="62" y="38"/>
                  </a:lnTo>
                  <a:lnTo>
                    <a:pt x="101" y="12"/>
                  </a:lnTo>
                  <a:lnTo>
                    <a:pt x="141" y="0"/>
                  </a:lnTo>
                  <a:close/>
                </a:path>
              </a:pathLst>
            </a:custGeom>
            <a:solidFill>
              <a:srgbClr val="FFFFFF"/>
            </a:solidFill>
            <a:ln w="9525">
              <a:noFill/>
              <a:round/>
            </a:ln>
          </p:spPr>
          <p:txBody>
            <a:bodyPr/>
            <a:lstStyle/>
            <a:p>
              <a:endParaRPr lang="zh-CN" altLang="en-US" sz="1100">
                <a:latin typeface="+mn-lt"/>
                <a:ea typeface="Arial Unicode MS" pitchFamily="34" charset="-122"/>
                <a:cs typeface="Arial Unicode MS" pitchFamily="34" charset="-122"/>
              </a:endParaRPr>
            </a:p>
          </p:txBody>
        </p:sp>
        <p:sp>
          <p:nvSpPr>
            <p:cNvPr id="342" name="Freeform 96"/>
            <p:cNvSpPr/>
            <p:nvPr/>
          </p:nvSpPr>
          <p:spPr bwMode="auto">
            <a:xfrm>
              <a:off x="1189038" y="5519738"/>
              <a:ext cx="303213" cy="363538"/>
            </a:xfrm>
            <a:custGeom>
              <a:avLst/>
              <a:gdLst>
                <a:gd name="T0" fmla="*/ 2147483647 w 191"/>
                <a:gd name="T1" fmla="*/ 2147483647 h 229"/>
                <a:gd name="T2" fmla="*/ 2147483647 w 191"/>
                <a:gd name="T3" fmla="*/ 2147483647 h 229"/>
                <a:gd name="T4" fmla="*/ 2147483647 w 191"/>
                <a:gd name="T5" fmla="*/ 2147483647 h 229"/>
                <a:gd name="T6" fmla="*/ 2147483647 w 191"/>
                <a:gd name="T7" fmla="*/ 2147483647 h 229"/>
                <a:gd name="T8" fmla="*/ 2147483647 w 191"/>
                <a:gd name="T9" fmla="*/ 2147483647 h 229"/>
                <a:gd name="T10" fmla="*/ 2147483647 w 191"/>
                <a:gd name="T11" fmla="*/ 2147483647 h 229"/>
                <a:gd name="T12" fmla="*/ 2147483647 w 191"/>
                <a:gd name="T13" fmla="*/ 2147483647 h 229"/>
                <a:gd name="T14" fmla="*/ 2147483647 w 191"/>
                <a:gd name="T15" fmla="*/ 2147483647 h 229"/>
                <a:gd name="T16" fmla="*/ 2147483647 w 191"/>
                <a:gd name="T17" fmla="*/ 2147483647 h 229"/>
                <a:gd name="T18" fmla="*/ 2147483647 w 191"/>
                <a:gd name="T19" fmla="*/ 2147483647 h 229"/>
                <a:gd name="T20" fmla="*/ 2147483647 w 191"/>
                <a:gd name="T21" fmla="*/ 2147483647 h 229"/>
                <a:gd name="T22" fmla="*/ 2147483647 w 191"/>
                <a:gd name="T23" fmla="*/ 2147483647 h 229"/>
                <a:gd name="T24" fmla="*/ 2147483647 w 191"/>
                <a:gd name="T25" fmla="*/ 2147483647 h 229"/>
                <a:gd name="T26" fmla="*/ 2147483647 w 191"/>
                <a:gd name="T27" fmla="*/ 2147483647 h 229"/>
                <a:gd name="T28" fmla="*/ 0 w 191"/>
                <a:gd name="T29" fmla="*/ 2147483647 h 229"/>
                <a:gd name="T30" fmla="*/ 2147483647 w 191"/>
                <a:gd name="T31" fmla="*/ 2147483647 h 229"/>
                <a:gd name="T32" fmla="*/ 2147483647 w 191"/>
                <a:gd name="T33" fmla="*/ 2147483647 h 229"/>
                <a:gd name="T34" fmla="*/ 2147483647 w 191"/>
                <a:gd name="T35" fmla="*/ 2147483647 h 229"/>
                <a:gd name="T36" fmla="*/ 2147483647 w 191"/>
                <a:gd name="T37" fmla="*/ 2147483647 h 229"/>
                <a:gd name="T38" fmla="*/ 2147483647 w 191"/>
                <a:gd name="T39" fmla="*/ 2147483647 h 229"/>
                <a:gd name="T40" fmla="*/ 2147483647 w 191"/>
                <a:gd name="T41" fmla="*/ 2147483647 h 229"/>
                <a:gd name="T42" fmla="*/ 2147483647 w 191"/>
                <a:gd name="T43" fmla="*/ 2147483647 h 229"/>
                <a:gd name="T44" fmla="*/ 2147483647 w 191"/>
                <a:gd name="T45" fmla="*/ 2147483647 h 229"/>
                <a:gd name="T46" fmla="*/ 2147483647 w 191"/>
                <a:gd name="T47" fmla="*/ 2147483647 h 229"/>
                <a:gd name="T48" fmla="*/ 2147483647 w 191"/>
                <a:gd name="T49" fmla="*/ 2147483647 h 229"/>
                <a:gd name="T50" fmla="*/ 2147483647 w 191"/>
                <a:gd name="T51" fmla="*/ 2147483647 h 229"/>
                <a:gd name="T52" fmla="*/ 2147483647 w 191"/>
                <a:gd name="T53" fmla="*/ 2147483647 h 229"/>
                <a:gd name="T54" fmla="*/ 2147483647 w 191"/>
                <a:gd name="T55" fmla="*/ 2147483647 h 229"/>
                <a:gd name="T56" fmla="*/ 2147483647 w 191"/>
                <a:gd name="T57" fmla="*/ 2147483647 h 229"/>
                <a:gd name="T58" fmla="*/ 2147483647 w 191"/>
                <a:gd name="T59" fmla="*/ 2147483647 h 229"/>
                <a:gd name="T60" fmla="*/ 2147483647 w 191"/>
                <a:gd name="T61" fmla="*/ 2147483647 h 229"/>
                <a:gd name="T62" fmla="*/ 2147483647 w 191"/>
                <a:gd name="T63" fmla="*/ 2147483647 h 229"/>
                <a:gd name="T64" fmla="*/ 2147483647 w 191"/>
                <a:gd name="T65" fmla="*/ 2147483647 h 229"/>
                <a:gd name="T66" fmla="*/ 2147483647 w 191"/>
                <a:gd name="T67" fmla="*/ 2147483647 h 229"/>
                <a:gd name="T68" fmla="*/ 2147483647 w 191"/>
                <a:gd name="T69" fmla="*/ 0 h 2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229"/>
                <a:gd name="T107" fmla="*/ 191 w 191"/>
                <a:gd name="T108" fmla="*/ 229 h 2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229">
                  <a:moveTo>
                    <a:pt x="150" y="0"/>
                  </a:moveTo>
                  <a:lnTo>
                    <a:pt x="146" y="12"/>
                  </a:lnTo>
                  <a:lnTo>
                    <a:pt x="138" y="18"/>
                  </a:lnTo>
                  <a:lnTo>
                    <a:pt x="132" y="28"/>
                  </a:lnTo>
                  <a:lnTo>
                    <a:pt x="122" y="28"/>
                  </a:lnTo>
                  <a:lnTo>
                    <a:pt x="110" y="34"/>
                  </a:lnTo>
                  <a:lnTo>
                    <a:pt x="100" y="36"/>
                  </a:lnTo>
                  <a:lnTo>
                    <a:pt x="86" y="44"/>
                  </a:lnTo>
                  <a:lnTo>
                    <a:pt x="82" y="38"/>
                  </a:lnTo>
                  <a:lnTo>
                    <a:pt x="70" y="30"/>
                  </a:lnTo>
                  <a:lnTo>
                    <a:pt x="64" y="28"/>
                  </a:lnTo>
                  <a:lnTo>
                    <a:pt x="54" y="30"/>
                  </a:lnTo>
                  <a:lnTo>
                    <a:pt x="48" y="38"/>
                  </a:lnTo>
                  <a:lnTo>
                    <a:pt x="38" y="52"/>
                  </a:lnTo>
                  <a:lnTo>
                    <a:pt x="34" y="64"/>
                  </a:lnTo>
                  <a:lnTo>
                    <a:pt x="40" y="72"/>
                  </a:lnTo>
                  <a:lnTo>
                    <a:pt x="50" y="74"/>
                  </a:lnTo>
                  <a:lnTo>
                    <a:pt x="56" y="56"/>
                  </a:lnTo>
                  <a:lnTo>
                    <a:pt x="64" y="56"/>
                  </a:lnTo>
                  <a:lnTo>
                    <a:pt x="66" y="64"/>
                  </a:lnTo>
                  <a:lnTo>
                    <a:pt x="58" y="68"/>
                  </a:lnTo>
                  <a:lnTo>
                    <a:pt x="56" y="74"/>
                  </a:lnTo>
                  <a:lnTo>
                    <a:pt x="44" y="80"/>
                  </a:lnTo>
                  <a:lnTo>
                    <a:pt x="32" y="84"/>
                  </a:lnTo>
                  <a:lnTo>
                    <a:pt x="20" y="96"/>
                  </a:lnTo>
                  <a:lnTo>
                    <a:pt x="18" y="108"/>
                  </a:lnTo>
                  <a:lnTo>
                    <a:pt x="12" y="110"/>
                  </a:lnTo>
                  <a:lnTo>
                    <a:pt x="14" y="124"/>
                  </a:lnTo>
                  <a:lnTo>
                    <a:pt x="10" y="130"/>
                  </a:lnTo>
                  <a:lnTo>
                    <a:pt x="0" y="142"/>
                  </a:lnTo>
                  <a:lnTo>
                    <a:pt x="2" y="159"/>
                  </a:lnTo>
                  <a:lnTo>
                    <a:pt x="10" y="167"/>
                  </a:lnTo>
                  <a:lnTo>
                    <a:pt x="18" y="169"/>
                  </a:lnTo>
                  <a:lnTo>
                    <a:pt x="38" y="171"/>
                  </a:lnTo>
                  <a:lnTo>
                    <a:pt x="38" y="175"/>
                  </a:lnTo>
                  <a:lnTo>
                    <a:pt x="44" y="187"/>
                  </a:lnTo>
                  <a:lnTo>
                    <a:pt x="42" y="197"/>
                  </a:lnTo>
                  <a:lnTo>
                    <a:pt x="44" y="205"/>
                  </a:lnTo>
                  <a:lnTo>
                    <a:pt x="52" y="225"/>
                  </a:lnTo>
                  <a:lnTo>
                    <a:pt x="52" y="229"/>
                  </a:lnTo>
                  <a:lnTo>
                    <a:pt x="66" y="227"/>
                  </a:lnTo>
                  <a:lnTo>
                    <a:pt x="72" y="215"/>
                  </a:lnTo>
                  <a:lnTo>
                    <a:pt x="78" y="203"/>
                  </a:lnTo>
                  <a:lnTo>
                    <a:pt x="86" y="187"/>
                  </a:lnTo>
                  <a:lnTo>
                    <a:pt x="86" y="175"/>
                  </a:lnTo>
                  <a:lnTo>
                    <a:pt x="96" y="163"/>
                  </a:lnTo>
                  <a:lnTo>
                    <a:pt x="90" y="159"/>
                  </a:lnTo>
                  <a:lnTo>
                    <a:pt x="100" y="153"/>
                  </a:lnTo>
                  <a:lnTo>
                    <a:pt x="110" y="144"/>
                  </a:lnTo>
                  <a:lnTo>
                    <a:pt x="98" y="136"/>
                  </a:lnTo>
                  <a:lnTo>
                    <a:pt x="80" y="140"/>
                  </a:lnTo>
                  <a:lnTo>
                    <a:pt x="94" y="130"/>
                  </a:lnTo>
                  <a:lnTo>
                    <a:pt x="106" y="134"/>
                  </a:lnTo>
                  <a:lnTo>
                    <a:pt x="114" y="136"/>
                  </a:lnTo>
                  <a:lnTo>
                    <a:pt x="126" y="136"/>
                  </a:lnTo>
                  <a:lnTo>
                    <a:pt x="130" y="149"/>
                  </a:lnTo>
                  <a:lnTo>
                    <a:pt x="134" y="159"/>
                  </a:lnTo>
                  <a:lnTo>
                    <a:pt x="144" y="165"/>
                  </a:lnTo>
                  <a:lnTo>
                    <a:pt x="142" y="153"/>
                  </a:lnTo>
                  <a:lnTo>
                    <a:pt x="156" y="140"/>
                  </a:lnTo>
                  <a:lnTo>
                    <a:pt x="160" y="146"/>
                  </a:lnTo>
                  <a:lnTo>
                    <a:pt x="172" y="157"/>
                  </a:lnTo>
                  <a:lnTo>
                    <a:pt x="174" y="161"/>
                  </a:lnTo>
                  <a:lnTo>
                    <a:pt x="183" y="155"/>
                  </a:lnTo>
                  <a:lnTo>
                    <a:pt x="185" y="140"/>
                  </a:lnTo>
                  <a:lnTo>
                    <a:pt x="189" y="134"/>
                  </a:lnTo>
                  <a:lnTo>
                    <a:pt x="191" y="108"/>
                  </a:lnTo>
                  <a:lnTo>
                    <a:pt x="185" y="74"/>
                  </a:lnTo>
                  <a:lnTo>
                    <a:pt x="172" y="36"/>
                  </a:lnTo>
                  <a:lnTo>
                    <a:pt x="150" y="0"/>
                  </a:lnTo>
                  <a:close/>
                </a:path>
              </a:pathLst>
            </a:custGeom>
            <a:solidFill>
              <a:srgbClr val="FFFFFF"/>
            </a:solidFill>
            <a:ln w="9525">
              <a:noFill/>
              <a:round/>
            </a:ln>
          </p:spPr>
          <p:txBody>
            <a:bodyPr/>
            <a:lstStyle/>
            <a:p>
              <a:endParaRPr lang="zh-CN" altLang="en-US" sz="1100">
                <a:latin typeface="+mn-lt"/>
                <a:ea typeface="Arial Unicode MS" pitchFamily="34" charset="-122"/>
                <a:cs typeface="Arial Unicode MS" pitchFamily="34" charset="-122"/>
              </a:endParaRPr>
            </a:p>
          </p:txBody>
        </p:sp>
        <p:sp>
          <p:nvSpPr>
            <p:cNvPr id="343" name="Freeform 97"/>
            <p:cNvSpPr>
              <a:spLocks noEditPoints="1"/>
            </p:cNvSpPr>
            <p:nvPr/>
          </p:nvSpPr>
          <p:spPr bwMode="auto">
            <a:xfrm>
              <a:off x="914400" y="5408613"/>
              <a:ext cx="581025" cy="579438"/>
            </a:xfrm>
            <a:custGeom>
              <a:avLst/>
              <a:gdLst>
                <a:gd name="T0" fmla="*/ 0 w 182"/>
                <a:gd name="T1" fmla="*/ 2147483647 h 182"/>
                <a:gd name="T2" fmla="*/ 2147483647 w 182"/>
                <a:gd name="T3" fmla="*/ 2147483647 h 182"/>
                <a:gd name="T4" fmla="*/ 2147483647 w 182"/>
                <a:gd name="T5" fmla="*/ 2147483647 h 182"/>
                <a:gd name="T6" fmla="*/ 2147483647 w 182"/>
                <a:gd name="T7" fmla="*/ 0 h 182"/>
                <a:gd name="T8" fmla="*/ 0 w 182"/>
                <a:gd name="T9" fmla="*/ 2147483647 h 182"/>
                <a:gd name="T10" fmla="*/ 2147483647 w 182"/>
                <a:gd name="T11" fmla="*/ 2147483647 h 182"/>
                <a:gd name="T12" fmla="*/ 2147483647 w 182"/>
                <a:gd name="T13" fmla="*/ 2147483647 h 182"/>
                <a:gd name="T14" fmla="*/ 2147483647 w 182"/>
                <a:gd name="T15" fmla="*/ 2147483647 h 182"/>
                <a:gd name="T16" fmla="*/ 2147483647 w 182"/>
                <a:gd name="T17" fmla="*/ 2147483647 h 182"/>
                <a:gd name="T18" fmla="*/ 2147483647 w 182"/>
                <a:gd name="T19" fmla="*/ 2147483647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182"/>
                <a:gd name="T32" fmla="*/ 182 w 182"/>
                <a:gd name="T33" fmla="*/ 182 h 1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182">
                  <a:moveTo>
                    <a:pt x="0" y="91"/>
                  </a:moveTo>
                  <a:cubicBezTo>
                    <a:pt x="0" y="141"/>
                    <a:pt x="41" y="182"/>
                    <a:pt x="91" y="182"/>
                  </a:cubicBezTo>
                  <a:cubicBezTo>
                    <a:pt x="141" y="182"/>
                    <a:pt x="182" y="141"/>
                    <a:pt x="182" y="91"/>
                  </a:cubicBezTo>
                  <a:cubicBezTo>
                    <a:pt x="182" y="41"/>
                    <a:pt x="141" y="0"/>
                    <a:pt x="91" y="0"/>
                  </a:cubicBezTo>
                  <a:cubicBezTo>
                    <a:pt x="41" y="0"/>
                    <a:pt x="0" y="41"/>
                    <a:pt x="0" y="91"/>
                  </a:cubicBezTo>
                  <a:close/>
                  <a:moveTo>
                    <a:pt x="5" y="91"/>
                  </a:moveTo>
                  <a:cubicBezTo>
                    <a:pt x="5" y="43"/>
                    <a:pt x="43" y="4"/>
                    <a:pt x="91" y="4"/>
                  </a:cubicBezTo>
                  <a:cubicBezTo>
                    <a:pt x="139" y="4"/>
                    <a:pt x="178" y="43"/>
                    <a:pt x="178" y="91"/>
                  </a:cubicBezTo>
                  <a:cubicBezTo>
                    <a:pt x="178" y="139"/>
                    <a:pt x="139" y="177"/>
                    <a:pt x="91" y="177"/>
                  </a:cubicBezTo>
                  <a:cubicBezTo>
                    <a:pt x="43" y="177"/>
                    <a:pt x="5" y="139"/>
                    <a:pt x="5" y="91"/>
                  </a:cubicBezTo>
                  <a:close/>
                </a:path>
              </a:pathLst>
            </a:custGeom>
            <a:solidFill>
              <a:srgbClr val="3D61A4"/>
            </a:solidFill>
            <a:ln w="9525">
              <a:noFill/>
              <a:round/>
            </a:ln>
          </p:spPr>
          <p:txBody>
            <a:bodyPr/>
            <a:lstStyle/>
            <a:p>
              <a:endParaRPr lang="zh-CN" altLang="en-US" sz="1100">
                <a:latin typeface="+mn-lt"/>
                <a:ea typeface="Arial Unicode MS" pitchFamily="34" charset="-122"/>
                <a:cs typeface="Arial Unicode MS" pitchFamily="34" charset="-122"/>
              </a:endParaRPr>
            </a:p>
          </p:txBody>
        </p:sp>
      </p:grpSp>
      <p:sp>
        <p:nvSpPr>
          <p:cNvPr id="344" name="矩形 343"/>
          <p:cNvSpPr/>
          <p:nvPr/>
        </p:nvSpPr>
        <p:spPr>
          <a:xfrm>
            <a:off x="9902213" y="3570263"/>
            <a:ext cx="604520" cy="245110"/>
          </a:xfrm>
          <a:prstGeom prst="rect">
            <a:avLst/>
          </a:prstGeom>
        </p:spPr>
        <p:txBody>
          <a:bodyPr wrap="none">
            <a:spAutoFit/>
          </a:bodyPr>
          <a:lstStyle/>
          <a:p>
            <a:r>
              <a:rPr lang="en-US" altLang="zh-CN" sz="1000" dirty="0" smtClean="0">
                <a:solidFill>
                  <a:schemeClr val="bg1"/>
                </a:solidFill>
                <a:latin typeface="+mn-lt"/>
                <a:ea typeface="微软雅黑" panose="020B0503020204020204" pitchFamily="34" charset="-122"/>
                <a:cs typeface="Arial Unicode MS" pitchFamily="34" charset="-122"/>
              </a:rPr>
              <a:t>Internet</a:t>
            </a:r>
            <a:endParaRPr lang="zh-CN" altLang="en-US" sz="1000" dirty="0">
              <a:solidFill>
                <a:schemeClr val="bg1"/>
              </a:solidFill>
              <a:latin typeface="+mn-lt"/>
              <a:ea typeface="微软雅黑" panose="020B0503020204020204" pitchFamily="34" charset="-122"/>
              <a:cs typeface="Arial Unicode MS" pitchFamily="34" charset="-122"/>
            </a:endParaRPr>
          </a:p>
        </p:txBody>
      </p:sp>
      <p:cxnSp>
        <p:nvCxnSpPr>
          <p:cNvPr id="346" name="直接连接符 345"/>
          <p:cNvCxnSpPr/>
          <p:nvPr/>
        </p:nvCxnSpPr>
        <p:spPr>
          <a:xfrm flipV="1">
            <a:off x="3995920" y="2973037"/>
            <a:ext cx="4883261" cy="36957"/>
          </a:xfrm>
          <a:prstGeom prst="line">
            <a:avLst/>
          </a:prstGeom>
          <a:ln w="9525">
            <a:solidFill>
              <a:srgbClr val="689CDA"/>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直接连接符 346"/>
          <p:cNvCxnSpPr/>
          <p:nvPr/>
        </p:nvCxnSpPr>
        <p:spPr>
          <a:xfrm rot="16200000" flipH="1">
            <a:off x="3869922" y="3113120"/>
            <a:ext cx="252000" cy="0"/>
          </a:xfrm>
          <a:prstGeom prst="line">
            <a:avLst/>
          </a:prstGeom>
          <a:ln w="9525">
            <a:solidFill>
              <a:srgbClr val="689CDA"/>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8" name="直接连接符 347"/>
          <p:cNvCxnSpPr/>
          <p:nvPr/>
        </p:nvCxnSpPr>
        <p:spPr>
          <a:xfrm rot="16200000" flipH="1">
            <a:off x="6000885" y="3113119"/>
            <a:ext cx="252000" cy="0"/>
          </a:xfrm>
          <a:prstGeom prst="line">
            <a:avLst/>
          </a:prstGeom>
          <a:ln w="9525">
            <a:solidFill>
              <a:srgbClr val="689CDA"/>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9" name="直接连接符 348"/>
          <p:cNvCxnSpPr/>
          <p:nvPr/>
        </p:nvCxnSpPr>
        <p:spPr>
          <a:xfrm rot="16200000" flipH="1">
            <a:off x="6864492" y="3113120"/>
            <a:ext cx="252000" cy="0"/>
          </a:xfrm>
          <a:prstGeom prst="line">
            <a:avLst/>
          </a:prstGeom>
          <a:ln w="9525">
            <a:solidFill>
              <a:srgbClr val="689CDA"/>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50" name="直接连接符 349"/>
          <p:cNvCxnSpPr/>
          <p:nvPr/>
        </p:nvCxnSpPr>
        <p:spPr>
          <a:xfrm rot="16200000" flipH="1">
            <a:off x="8753180" y="3113120"/>
            <a:ext cx="252000" cy="0"/>
          </a:xfrm>
          <a:prstGeom prst="line">
            <a:avLst/>
          </a:prstGeom>
          <a:ln w="9525">
            <a:solidFill>
              <a:srgbClr val="689CDA"/>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8" name="Freeform 6"/>
          <p:cNvSpPr/>
          <p:nvPr/>
        </p:nvSpPr>
        <p:spPr bwMode="auto">
          <a:xfrm>
            <a:off x="1204396" y="2489502"/>
            <a:ext cx="749935" cy="24769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tx2">
              <a:alpha val="46000"/>
            </a:schemeClr>
          </a:solidFill>
          <a:ln w="19050" cap="flat">
            <a:solidFill>
              <a:schemeClr val="tx2">
                <a:lumMod val="60000"/>
                <a:lumOff val="40000"/>
              </a:schemeClr>
            </a:solidFill>
            <a:prstDash val="solid"/>
            <a:miter lim="800000"/>
          </a:ln>
        </p:spPr>
        <p:txBody>
          <a:bodyPr vert="horz" wrap="square" lIns="91406" tIns="45702" rIns="91406" bIns="45702" numCol="1" anchor="t" anchorCtr="0" compatLnSpc="1"/>
          <a:lstStyle/>
          <a:p>
            <a:pPr fontAlgn="auto">
              <a:spcBef>
                <a:spcPts val="0"/>
              </a:spcBef>
              <a:spcAft>
                <a:spcPts val="0"/>
              </a:spcAft>
              <a:defRPr/>
            </a:pPr>
            <a:endParaRPr lang="zh-CN" altLang="en-US" sz="1600" kern="0" dirty="0">
              <a:solidFill>
                <a:sysClr val="windowText" lastClr="000000"/>
              </a:solidFill>
              <a:latin typeface="+mn-lt"/>
              <a:ea typeface="微软雅黑" panose="020B0503020204020204" pitchFamily="34" charset="-122"/>
            </a:endParaRPr>
          </a:p>
        </p:txBody>
      </p:sp>
      <p:sp>
        <p:nvSpPr>
          <p:cNvPr id="359" name="Freeform 6"/>
          <p:cNvSpPr/>
          <p:nvPr/>
        </p:nvSpPr>
        <p:spPr bwMode="auto">
          <a:xfrm>
            <a:off x="1427920" y="2122721"/>
            <a:ext cx="749935" cy="24769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tx2">
              <a:alpha val="46000"/>
            </a:schemeClr>
          </a:solidFill>
          <a:ln w="19050" cap="flat">
            <a:solidFill>
              <a:schemeClr val="tx2">
                <a:lumMod val="60000"/>
                <a:lumOff val="40000"/>
              </a:schemeClr>
            </a:solidFill>
            <a:prstDash val="solid"/>
            <a:miter lim="800000"/>
          </a:ln>
        </p:spPr>
        <p:txBody>
          <a:bodyPr vert="horz" wrap="square" lIns="91406" tIns="45702" rIns="91406" bIns="45702" numCol="1" anchor="t" anchorCtr="0" compatLnSpc="1"/>
          <a:lstStyle/>
          <a:p>
            <a:pPr fontAlgn="auto">
              <a:spcBef>
                <a:spcPts val="0"/>
              </a:spcBef>
              <a:spcAft>
                <a:spcPts val="0"/>
              </a:spcAft>
              <a:buClrTx/>
              <a:buNone/>
              <a:defRPr/>
            </a:pPr>
            <a:endParaRPr lang="zh-CN" altLang="en-US" sz="1600" b="0" kern="0" dirty="0">
              <a:solidFill>
                <a:sysClr val="windowText" lastClr="000000"/>
              </a:solidFill>
              <a:latin typeface="+mn-lt"/>
              <a:ea typeface="微软雅黑" panose="020B0503020204020204" pitchFamily="34" charset="-122"/>
            </a:endParaRPr>
          </a:p>
        </p:txBody>
      </p:sp>
      <p:sp>
        <p:nvSpPr>
          <p:cNvPr id="360" name="Freeform 6"/>
          <p:cNvSpPr/>
          <p:nvPr/>
        </p:nvSpPr>
        <p:spPr bwMode="auto">
          <a:xfrm>
            <a:off x="1594466" y="2793118"/>
            <a:ext cx="749935" cy="24769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1" fmla="*/ 8448 w 10000"/>
              <a:gd name="connsiteY0-2" fmla="*/ 9807 h 10000"/>
              <a:gd name="connsiteX1-3" fmla="*/ 1220 w 10000"/>
              <a:gd name="connsiteY1-4" fmla="*/ 9711 h 10000"/>
              <a:gd name="connsiteX2-5" fmla="*/ 199 w 10000"/>
              <a:gd name="connsiteY2-6" fmla="*/ 6988 h 10000"/>
              <a:gd name="connsiteX3-7" fmla="*/ 1470 w 10000"/>
              <a:gd name="connsiteY3-8" fmla="*/ 4211 h 10000"/>
              <a:gd name="connsiteX4-9" fmla="*/ 3806 w 10000"/>
              <a:gd name="connsiteY4-10" fmla="*/ 627 h 10000"/>
              <a:gd name="connsiteX5-11" fmla="*/ 6684 w 10000"/>
              <a:gd name="connsiteY5-12" fmla="*/ 2940 h 10000"/>
              <a:gd name="connsiteX6-13" fmla="*/ 8621 w 10000"/>
              <a:gd name="connsiteY6-14" fmla="*/ 2867 h 10000"/>
              <a:gd name="connsiteX7-15" fmla="*/ 9353 w 10000"/>
              <a:gd name="connsiteY7-16" fmla="*/ 5815 h 10000"/>
              <a:gd name="connsiteX8-17" fmla="*/ 9841 w 10000"/>
              <a:gd name="connsiteY8-18" fmla="*/ 8096 h 10000"/>
              <a:gd name="connsiteX9-19" fmla="*/ 8448 w 10000"/>
              <a:gd name="connsiteY9-20" fmla="*/ 9807 h 10000"/>
              <a:gd name="connsiteX0-21" fmla="*/ 8448 w 10000"/>
              <a:gd name="connsiteY0-22" fmla="*/ 9807 h 10000"/>
              <a:gd name="connsiteX1-23" fmla="*/ 1220 w 10000"/>
              <a:gd name="connsiteY1-24" fmla="*/ 9711 h 10000"/>
              <a:gd name="connsiteX2-25" fmla="*/ 199 w 10000"/>
              <a:gd name="connsiteY2-26" fmla="*/ 6988 h 10000"/>
              <a:gd name="connsiteX3-27" fmla="*/ 1638 w 10000"/>
              <a:gd name="connsiteY3-28" fmla="*/ 4336 h 10000"/>
              <a:gd name="connsiteX4-29" fmla="*/ 3806 w 10000"/>
              <a:gd name="connsiteY4-30" fmla="*/ 627 h 10000"/>
              <a:gd name="connsiteX5-31" fmla="*/ 6684 w 10000"/>
              <a:gd name="connsiteY5-32" fmla="*/ 2940 h 10000"/>
              <a:gd name="connsiteX6-33" fmla="*/ 8621 w 10000"/>
              <a:gd name="connsiteY6-34" fmla="*/ 2867 h 10000"/>
              <a:gd name="connsiteX7-35" fmla="*/ 9353 w 10000"/>
              <a:gd name="connsiteY7-36" fmla="*/ 5815 h 10000"/>
              <a:gd name="connsiteX8-37" fmla="*/ 9841 w 10000"/>
              <a:gd name="connsiteY8-38" fmla="*/ 8096 h 10000"/>
              <a:gd name="connsiteX9-39" fmla="*/ 8448 w 10000"/>
              <a:gd name="connsiteY9-40" fmla="*/ 9807 h 10000"/>
              <a:gd name="connsiteX0-41" fmla="*/ 8448 w 10000"/>
              <a:gd name="connsiteY0-42" fmla="*/ 9807 h 10000"/>
              <a:gd name="connsiteX1-43" fmla="*/ 1220 w 10000"/>
              <a:gd name="connsiteY1-44" fmla="*/ 9711 h 10000"/>
              <a:gd name="connsiteX2-45" fmla="*/ 199 w 10000"/>
              <a:gd name="connsiteY2-46" fmla="*/ 6988 h 10000"/>
              <a:gd name="connsiteX3-47" fmla="*/ 1638 w 10000"/>
              <a:gd name="connsiteY3-48" fmla="*/ 4336 h 10000"/>
              <a:gd name="connsiteX4-49" fmla="*/ 3806 w 10000"/>
              <a:gd name="connsiteY4-50" fmla="*/ 627 h 10000"/>
              <a:gd name="connsiteX5-51" fmla="*/ 6684 w 10000"/>
              <a:gd name="connsiteY5-52" fmla="*/ 2940 h 10000"/>
              <a:gd name="connsiteX6-53" fmla="*/ 8621 w 10000"/>
              <a:gd name="connsiteY6-54" fmla="*/ 2867 h 10000"/>
              <a:gd name="connsiteX7-55" fmla="*/ 9054 w 10000"/>
              <a:gd name="connsiteY7-56" fmla="*/ 5692 h 10000"/>
              <a:gd name="connsiteX8-57" fmla="*/ 9841 w 10000"/>
              <a:gd name="connsiteY8-58" fmla="*/ 8096 h 10000"/>
              <a:gd name="connsiteX9-59" fmla="*/ 8448 w 10000"/>
              <a:gd name="connsiteY9-60" fmla="*/ 980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tx2">
              <a:alpha val="46000"/>
            </a:schemeClr>
          </a:solidFill>
          <a:ln w="19050" cap="flat">
            <a:solidFill>
              <a:schemeClr val="tx2">
                <a:lumMod val="60000"/>
                <a:lumOff val="40000"/>
              </a:schemeClr>
            </a:solidFill>
            <a:prstDash val="solid"/>
            <a:miter lim="800000"/>
          </a:ln>
        </p:spPr>
        <p:txBody>
          <a:bodyPr vert="horz" wrap="square" lIns="91406" tIns="45702" rIns="91406" bIns="45702" numCol="1" anchor="t" anchorCtr="0" compatLnSpc="1"/>
          <a:lstStyle/>
          <a:p>
            <a:pPr fontAlgn="auto">
              <a:spcBef>
                <a:spcPts val="0"/>
              </a:spcBef>
              <a:spcAft>
                <a:spcPts val="0"/>
              </a:spcAft>
              <a:buClrTx/>
              <a:buFont typeface="Arial" panose="020B0604020202020204" pitchFamily="34" charset="0"/>
              <a:buNone/>
              <a:defRPr/>
            </a:pPr>
            <a:endParaRPr lang="zh-CN" altLang="en-US" sz="1600" kern="0" dirty="0">
              <a:solidFill>
                <a:sysClr val="windowText" lastClr="000000"/>
              </a:solidFill>
              <a:latin typeface="+mn-lt"/>
              <a:ea typeface="微软雅黑" panose="020B0503020204020204" pitchFamily="34" charset="-122"/>
            </a:endParaRPr>
          </a:p>
        </p:txBody>
      </p:sp>
      <p:cxnSp>
        <p:nvCxnSpPr>
          <p:cNvPr id="361" name="直接连接符 360"/>
          <p:cNvCxnSpPr>
            <a:stCxn id="152" idx="2"/>
            <a:endCxn id="359" idx="8"/>
          </p:cNvCxnSpPr>
          <p:nvPr/>
        </p:nvCxnSpPr>
        <p:spPr>
          <a:xfrm flipH="1" flipV="1">
            <a:off x="2165931" y="2323257"/>
            <a:ext cx="368600" cy="162508"/>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2" name="直接连接符 361"/>
          <p:cNvCxnSpPr>
            <a:stCxn id="152" idx="2"/>
            <a:endCxn id="358" idx="7"/>
          </p:cNvCxnSpPr>
          <p:nvPr/>
        </p:nvCxnSpPr>
        <p:spPr>
          <a:xfrm flipH="1">
            <a:off x="1883387" y="2485765"/>
            <a:ext cx="651144" cy="144727"/>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3" name="直接连接符 362"/>
          <p:cNvCxnSpPr>
            <a:stCxn id="152" idx="2"/>
          </p:cNvCxnSpPr>
          <p:nvPr/>
        </p:nvCxnSpPr>
        <p:spPr>
          <a:xfrm flipH="1">
            <a:off x="2165931" y="2485765"/>
            <a:ext cx="368600" cy="351645"/>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5" name="组合 142"/>
          <p:cNvGrpSpPr/>
          <p:nvPr/>
        </p:nvGrpSpPr>
        <p:grpSpPr>
          <a:xfrm>
            <a:off x="2910385" y="2128248"/>
            <a:ext cx="1660691" cy="555478"/>
            <a:chOff x="3357043" y="2581999"/>
            <a:chExt cx="961294" cy="398633"/>
          </a:xfrm>
        </p:grpSpPr>
        <p:sp>
          <p:nvSpPr>
            <p:cNvPr id="375" name="矩形 374"/>
            <p:cNvSpPr/>
            <p:nvPr/>
          </p:nvSpPr>
          <p:spPr>
            <a:xfrm>
              <a:off x="3357043" y="2816914"/>
              <a:ext cx="961294" cy="16371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ea typeface="微软雅黑" panose="020B0503020204020204" pitchFamily="34" charset="-122"/>
                  <a:cs typeface="Arial Unicode MS" pitchFamily="34" charset="-122"/>
                </a:rPr>
                <a:t>     NFVI    </a:t>
              </a:r>
              <a:endParaRPr lang="zh-CN" altLang="en-US" sz="1200" dirty="0" smtClean="0">
                <a:solidFill>
                  <a:schemeClr val="tx1"/>
                </a:solidFill>
                <a:ea typeface="微软雅黑" panose="020B0503020204020204" pitchFamily="34" charset="-122"/>
                <a:cs typeface="Arial Unicode MS" pitchFamily="34" charset="-122"/>
              </a:endParaRPr>
            </a:p>
          </p:txBody>
        </p:sp>
        <p:grpSp>
          <p:nvGrpSpPr>
            <p:cNvPr id="26" name="组合 328"/>
            <p:cNvGrpSpPr/>
            <p:nvPr/>
          </p:nvGrpSpPr>
          <p:grpSpPr>
            <a:xfrm>
              <a:off x="3357877" y="2581999"/>
              <a:ext cx="960460" cy="233349"/>
              <a:chOff x="3528868" y="1730463"/>
              <a:chExt cx="760384" cy="172213"/>
            </a:xfrm>
          </p:grpSpPr>
          <p:sp>
            <p:nvSpPr>
              <p:cNvPr id="417" name="矩形 416"/>
              <p:cNvSpPr/>
              <p:nvPr/>
            </p:nvSpPr>
            <p:spPr>
              <a:xfrm>
                <a:off x="3528868" y="1730463"/>
                <a:ext cx="760384" cy="14712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dirty="0">
                  <a:ea typeface="微软雅黑" panose="020B0503020204020204" pitchFamily="34" charset="-122"/>
                  <a:cs typeface="Arial Unicode MS" pitchFamily="34" charset="-122"/>
                </a:endParaRPr>
              </a:p>
            </p:txBody>
          </p:sp>
          <p:sp>
            <p:nvSpPr>
              <p:cNvPr id="420" name="矩形 419"/>
              <p:cNvSpPr/>
              <p:nvPr/>
            </p:nvSpPr>
            <p:spPr>
              <a:xfrm>
                <a:off x="3613035" y="1755971"/>
                <a:ext cx="643663" cy="146705"/>
              </a:xfrm>
              <a:prstGeom prst="rect">
                <a:avLst/>
              </a:prstGeom>
            </p:spPr>
            <p:txBody>
              <a:bodyPr wrap="square">
                <a:spAutoFit/>
              </a:bodyPr>
              <a:lstStyle/>
              <a:p>
                <a:pPr algn="ctr"/>
                <a:r>
                  <a:rPr lang="en-US" altLang="zh-CN" sz="1200" dirty="0" smtClean="0">
                    <a:latin typeface="+mn-lt"/>
                    <a:ea typeface="微软雅黑" panose="020B0503020204020204" pitchFamily="34" charset="-122"/>
                    <a:cs typeface="Arial Unicode MS" pitchFamily="34" charset="-122"/>
                  </a:rPr>
                  <a:t>MEC</a:t>
                </a:r>
                <a:endParaRPr lang="zh-CN" altLang="en-US" sz="1200" dirty="0">
                  <a:latin typeface="+mn-lt"/>
                  <a:ea typeface="微软雅黑" panose="020B0503020204020204" pitchFamily="34" charset="-122"/>
                  <a:cs typeface="Arial Unicode MS" pitchFamily="34" charset="-122"/>
                </a:endParaRPr>
              </a:p>
            </p:txBody>
          </p:sp>
        </p:grpSp>
      </p:grpSp>
      <p:grpSp>
        <p:nvGrpSpPr>
          <p:cNvPr id="27" name="组合 466"/>
          <p:cNvGrpSpPr/>
          <p:nvPr/>
        </p:nvGrpSpPr>
        <p:grpSpPr>
          <a:xfrm>
            <a:off x="6133318" y="2069814"/>
            <a:ext cx="1660691" cy="555478"/>
            <a:chOff x="3357043" y="2581999"/>
            <a:chExt cx="961294" cy="398633"/>
          </a:xfrm>
        </p:grpSpPr>
        <p:sp>
          <p:nvSpPr>
            <p:cNvPr id="468" name="矩形 467"/>
            <p:cNvSpPr/>
            <p:nvPr/>
          </p:nvSpPr>
          <p:spPr>
            <a:xfrm>
              <a:off x="3357043" y="2816914"/>
              <a:ext cx="961294" cy="16371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ea typeface="微软雅黑" panose="020B0503020204020204" pitchFamily="34" charset="-122"/>
                  <a:cs typeface="Arial Unicode MS" pitchFamily="34" charset="-122"/>
                </a:rPr>
                <a:t>     NFVI    </a:t>
              </a:r>
              <a:endParaRPr lang="zh-CN" altLang="en-US" sz="1200" dirty="0" smtClean="0">
                <a:solidFill>
                  <a:schemeClr val="tx1"/>
                </a:solidFill>
                <a:ea typeface="微软雅黑" panose="020B0503020204020204" pitchFamily="34" charset="-122"/>
                <a:cs typeface="Arial Unicode MS" pitchFamily="34" charset="-122"/>
              </a:endParaRPr>
            </a:p>
          </p:txBody>
        </p:sp>
        <p:grpSp>
          <p:nvGrpSpPr>
            <p:cNvPr id="28" name="组合 328"/>
            <p:cNvGrpSpPr/>
            <p:nvPr/>
          </p:nvGrpSpPr>
          <p:grpSpPr>
            <a:xfrm>
              <a:off x="3357877" y="2581999"/>
              <a:ext cx="960460" cy="233349"/>
              <a:chOff x="3528868" y="1730463"/>
              <a:chExt cx="760384" cy="172213"/>
            </a:xfrm>
          </p:grpSpPr>
          <p:sp>
            <p:nvSpPr>
              <p:cNvPr id="470" name="矩形 469"/>
              <p:cNvSpPr/>
              <p:nvPr/>
            </p:nvSpPr>
            <p:spPr>
              <a:xfrm>
                <a:off x="3528868" y="1730463"/>
                <a:ext cx="760384" cy="14712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dirty="0">
                  <a:ea typeface="微软雅黑" panose="020B0503020204020204" pitchFamily="34" charset="-122"/>
                  <a:cs typeface="Arial Unicode MS" pitchFamily="34" charset="-122"/>
                </a:endParaRPr>
              </a:p>
            </p:txBody>
          </p:sp>
          <p:sp>
            <p:nvSpPr>
              <p:cNvPr id="471" name="矩形 470"/>
              <p:cNvSpPr/>
              <p:nvPr/>
            </p:nvSpPr>
            <p:spPr>
              <a:xfrm>
                <a:off x="3613035" y="1755971"/>
                <a:ext cx="643663" cy="146705"/>
              </a:xfrm>
              <a:prstGeom prst="rect">
                <a:avLst/>
              </a:prstGeom>
            </p:spPr>
            <p:txBody>
              <a:bodyPr wrap="square">
                <a:spAutoFit/>
              </a:bodyPr>
              <a:lstStyle/>
              <a:p>
                <a:pPr algn="ctr"/>
                <a:r>
                  <a:rPr lang="zh-CN" altLang="en-US" sz="1200" dirty="0" smtClean="0">
                    <a:latin typeface="+mn-lt"/>
                    <a:ea typeface="微软雅黑" panose="020B0503020204020204" pitchFamily="34" charset="-122"/>
                    <a:cs typeface="Arial Unicode MS" pitchFamily="34" charset="-122"/>
                  </a:rPr>
                  <a:t>媒体面</a:t>
                </a:r>
                <a:endParaRPr lang="zh-CN" altLang="en-US" sz="1200" dirty="0">
                  <a:latin typeface="+mn-lt"/>
                  <a:ea typeface="微软雅黑" panose="020B0503020204020204" pitchFamily="34" charset="-122"/>
                  <a:cs typeface="Arial Unicode MS" pitchFamily="34" charset="-122"/>
                </a:endParaRPr>
              </a:p>
            </p:txBody>
          </p:sp>
        </p:grpSp>
      </p:grpSp>
      <p:sp>
        <p:nvSpPr>
          <p:cNvPr id="473" name="矩形 472"/>
          <p:cNvSpPr/>
          <p:nvPr/>
        </p:nvSpPr>
        <p:spPr>
          <a:xfrm>
            <a:off x="9039501" y="2380032"/>
            <a:ext cx="1985117" cy="29139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ea typeface="微软雅黑" panose="020B0503020204020204" pitchFamily="34" charset="-122"/>
                <a:cs typeface="Arial Unicode MS" pitchFamily="34" charset="-122"/>
              </a:rPr>
              <a:t>     NFVI    </a:t>
            </a:r>
            <a:endParaRPr lang="zh-CN" altLang="en-US" sz="1200" dirty="0" smtClean="0">
              <a:solidFill>
                <a:schemeClr val="tx1"/>
              </a:solidFill>
              <a:ea typeface="微软雅黑" panose="020B0503020204020204" pitchFamily="34" charset="-122"/>
              <a:cs typeface="Arial Unicode MS" pitchFamily="34" charset="-122"/>
            </a:endParaRPr>
          </a:p>
        </p:txBody>
      </p:sp>
      <p:grpSp>
        <p:nvGrpSpPr>
          <p:cNvPr id="29" name="组合 328"/>
          <p:cNvGrpSpPr/>
          <p:nvPr/>
        </p:nvGrpSpPr>
        <p:grpSpPr>
          <a:xfrm>
            <a:off x="9001716" y="1925814"/>
            <a:ext cx="664913" cy="463843"/>
            <a:chOff x="3503727" y="1660499"/>
            <a:chExt cx="426201" cy="255778"/>
          </a:xfrm>
        </p:grpSpPr>
        <p:sp>
          <p:nvSpPr>
            <p:cNvPr id="475" name="矩形 474"/>
            <p:cNvSpPr/>
            <p:nvPr/>
          </p:nvSpPr>
          <p:spPr>
            <a:xfrm>
              <a:off x="3528868" y="1660499"/>
              <a:ext cx="401060" cy="22403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dirty="0">
                <a:ea typeface="微软雅黑" panose="020B0503020204020204" pitchFamily="34" charset="-122"/>
                <a:cs typeface="Arial Unicode MS" pitchFamily="34" charset="-122"/>
              </a:endParaRPr>
            </a:p>
          </p:txBody>
        </p:sp>
        <p:sp>
          <p:nvSpPr>
            <p:cNvPr id="476" name="矩形 475"/>
            <p:cNvSpPr/>
            <p:nvPr/>
          </p:nvSpPr>
          <p:spPr>
            <a:xfrm>
              <a:off x="3503727" y="1661700"/>
              <a:ext cx="401060" cy="254577"/>
            </a:xfrm>
            <a:prstGeom prst="rect">
              <a:avLst/>
            </a:prstGeom>
          </p:spPr>
          <p:txBody>
            <a:bodyPr wrap="square">
              <a:spAutoFit/>
            </a:bodyPr>
            <a:lstStyle/>
            <a:p>
              <a:pPr algn="ctr"/>
              <a:r>
                <a:rPr lang="en-US" altLang="zh-CN" sz="1200" dirty="0" smtClean="0">
                  <a:latin typeface="+mn-lt"/>
                  <a:ea typeface="微软雅黑" panose="020B0503020204020204" pitchFamily="34" charset="-122"/>
                  <a:cs typeface="Arial Unicode MS" pitchFamily="34" charset="-122"/>
                </a:rPr>
                <a:t>5GC</a:t>
              </a:r>
              <a:r>
                <a:rPr lang="zh-CN" altLang="en-US" sz="1200" dirty="0">
                  <a:latin typeface="+mn-lt"/>
                  <a:ea typeface="微软雅黑" panose="020B0503020204020204" pitchFamily="34" charset="-122"/>
                  <a:cs typeface="Arial Unicode MS" pitchFamily="34" charset="-122"/>
                </a:rPr>
                <a:t>控制面</a:t>
              </a:r>
            </a:p>
          </p:txBody>
        </p:sp>
      </p:grpSp>
      <p:sp>
        <p:nvSpPr>
          <p:cNvPr id="477" name="Rectangle 21"/>
          <p:cNvSpPr>
            <a:spLocks noChangeArrowheads="1"/>
          </p:cNvSpPr>
          <p:nvPr/>
        </p:nvSpPr>
        <p:spPr bwMode="auto">
          <a:xfrm>
            <a:off x="1149925" y="4137966"/>
            <a:ext cx="1523510" cy="368300"/>
          </a:xfrm>
          <a:prstGeom prst="rect">
            <a:avLst/>
          </a:prstGeom>
          <a:solidFill>
            <a:schemeClr val="accent1">
              <a:lumMod val="75000"/>
            </a:schemeClr>
          </a:solidFill>
          <a:ln w="9525">
            <a:noFill/>
            <a:miter lim="800000"/>
          </a:ln>
        </p:spPr>
        <p:txBody>
          <a:bodyPr>
            <a:spAutoFit/>
          </a:bodyPr>
          <a:lstStyle/>
          <a:p>
            <a:pPr algn="ctr" eaLnBrk="1" hangingPunct="1"/>
            <a:r>
              <a:rPr lang="zh-CN" altLang="en-US" b="1" dirty="0" smtClean="0">
                <a:solidFill>
                  <a:schemeClr val="bg1"/>
                </a:solidFill>
                <a:latin typeface="微软雅黑" panose="020B0503020204020204" pitchFamily="34" charset="-122"/>
                <a:ea typeface="微软雅黑" panose="020B0503020204020204" pitchFamily="34" charset="-122"/>
              </a:rPr>
              <a:t>云化网络</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478" name="TextBox 35"/>
          <p:cNvSpPr txBox="1">
            <a:spLocks noChangeArrowheads="1"/>
          </p:cNvSpPr>
          <p:nvPr/>
        </p:nvSpPr>
        <p:spPr bwMode="auto">
          <a:xfrm>
            <a:off x="1094128" y="4654156"/>
            <a:ext cx="1976112" cy="1153160"/>
          </a:xfrm>
          <a:prstGeom prst="rect">
            <a:avLst/>
          </a:prstGeom>
          <a:noFill/>
          <a:ln w="9525">
            <a:noFill/>
            <a:miter lim="800000"/>
          </a:ln>
        </p:spPr>
        <p:txBody>
          <a:bodyPr wrap="square">
            <a:spAutoFit/>
          </a:bodyPr>
          <a:lstStyle>
            <a:defPPr>
              <a:defRPr lang="zh-CN"/>
            </a:defPPr>
            <a:lvl1pPr marL="88900" indent="-88900">
              <a:spcBef>
                <a:spcPts val="600"/>
              </a:spcBef>
              <a:buFont typeface="Arial" panose="020B0604020202020204" pitchFamily="34" charset="0"/>
              <a:buChar char="•"/>
              <a:defRPr sz="1600">
                <a:solidFill>
                  <a:schemeClr val="bg1"/>
                </a:solidFill>
                <a:latin typeface="微软雅黑" panose="020B0503020204020204" pitchFamily="34" charset="-122"/>
                <a:ea typeface="微软雅黑" panose="020B0503020204020204" pitchFamily="34" charset="-122"/>
              </a:defRPr>
            </a:lvl1pPr>
          </a:lstStyle>
          <a:p>
            <a:r>
              <a:rPr lang="zh-CN" altLang="en-US" dirty="0"/>
              <a:t>统一电信云基础设施架构，独立资源池</a:t>
            </a:r>
            <a:r>
              <a:rPr lang="zh-CN" altLang="en-US" dirty="0" smtClean="0"/>
              <a:t>、解耦；</a:t>
            </a:r>
            <a:endParaRPr lang="en-US" altLang="zh-CN" dirty="0" smtClean="0"/>
          </a:p>
          <a:p>
            <a:r>
              <a:rPr lang="zh-CN" altLang="en-US" dirty="0"/>
              <a:t>网</a:t>
            </a:r>
            <a:r>
              <a:rPr lang="zh-CN" altLang="en-US" dirty="0" smtClean="0"/>
              <a:t>元形态虚拟化；</a:t>
            </a:r>
            <a:endParaRPr lang="en-US" altLang="zh-CN" dirty="0"/>
          </a:p>
        </p:txBody>
      </p:sp>
      <p:sp>
        <p:nvSpPr>
          <p:cNvPr id="479" name="Rectangle 21"/>
          <p:cNvSpPr>
            <a:spLocks noChangeArrowheads="1"/>
          </p:cNvSpPr>
          <p:nvPr/>
        </p:nvSpPr>
        <p:spPr bwMode="auto">
          <a:xfrm>
            <a:off x="3698956" y="4137966"/>
            <a:ext cx="1523510" cy="368300"/>
          </a:xfrm>
          <a:prstGeom prst="rect">
            <a:avLst/>
          </a:prstGeom>
          <a:solidFill>
            <a:schemeClr val="accent1">
              <a:lumMod val="75000"/>
            </a:schemeClr>
          </a:solidFill>
          <a:ln w="9525">
            <a:noFill/>
            <a:miter lim="800000"/>
          </a:ln>
        </p:spPr>
        <p:txBody>
          <a:bodyPr>
            <a:spAutoFit/>
          </a:bodyPr>
          <a:lstStyle/>
          <a:p>
            <a:pPr algn="ctr" eaLnBrk="1" hangingPunct="1"/>
            <a:r>
              <a:rPr lang="zh-CN" altLang="en-US" b="1" dirty="0">
                <a:solidFill>
                  <a:schemeClr val="bg1"/>
                </a:solidFill>
                <a:latin typeface="微软雅黑" panose="020B0503020204020204" pitchFamily="34" charset="-122"/>
                <a:ea typeface="微软雅黑" panose="020B0503020204020204" pitchFamily="34" charset="-122"/>
              </a:rPr>
              <a:t>分布式</a:t>
            </a: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480" name="TextBox 35"/>
          <p:cNvSpPr txBox="1">
            <a:spLocks noChangeArrowheads="1"/>
          </p:cNvSpPr>
          <p:nvPr/>
        </p:nvSpPr>
        <p:spPr bwMode="auto">
          <a:xfrm>
            <a:off x="3471440" y="4686112"/>
            <a:ext cx="2262842" cy="1229995"/>
          </a:xfrm>
          <a:prstGeom prst="rect">
            <a:avLst/>
          </a:prstGeom>
          <a:noFill/>
          <a:ln w="9525">
            <a:noFill/>
            <a:miter lim="800000"/>
          </a:ln>
        </p:spPr>
        <p:txBody>
          <a:bodyPr wrap="square">
            <a:spAutoFit/>
          </a:bodyPr>
          <a:lstStyle/>
          <a:p>
            <a:pPr marL="88900" indent="-88900">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控制转发分离；</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a:spcBef>
                <a:spcPts val="600"/>
              </a:spcBef>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控制面集中</a:t>
            </a:r>
            <a:r>
              <a:rPr lang="zh-CN" altLang="en-US" sz="1600" dirty="0" smtClean="0">
                <a:solidFill>
                  <a:schemeClr val="bg1"/>
                </a:solidFill>
                <a:latin typeface="微软雅黑" panose="020B0503020204020204" pitchFamily="34" charset="-122"/>
                <a:ea typeface="微软雅黑" panose="020B0503020204020204" pitchFamily="34" charset="-122"/>
              </a:rPr>
              <a:t>部署，用户面分层按需部署；</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a:spcBef>
                <a:spcPts val="600"/>
              </a:spcBef>
              <a:buFont typeface="Arial" panose="020B0604020202020204" pitchFamily="34" charset="0"/>
              <a:buChar char="•"/>
            </a:pPr>
            <a:r>
              <a:rPr lang="en-US" altLang="zh-CN" sz="1600" dirty="0" smtClean="0">
                <a:solidFill>
                  <a:schemeClr val="bg1"/>
                </a:solidFill>
                <a:latin typeface="微软雅黑" panose="020B0503020204020204" pitchFamily="34" charset="-122"/>
                <a:ea typeface="微软雅黑" panose="020B0503020204020204" pitchFamily="34" charset="-122"/>
              </a:rPr>
              <a:t>MEC</a:t>
            </a:r>
            <a:r>
              <a:rPr lang="zh-CN" altLang="en-US" sz="1600" dirty="0" smtClean="0">
                <a:solidFill>
                  <a:schemeClr val="bg1"/>
                </a:solidFill>
                <a:latin typeface="微软雅黑" panose="020B0503020204020204" pitchFamily="34" charset="-122"/>
                <a:ea typeface="微软雅黑" panose="020B0503020204020204" pitchFamily="34" charset="-122"/>
              </a:rPr>
              <a:t>部署；</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481" name="Rectangle 21"/>
          <p:cNvSpPr>
            <a:spLocks noChangeArrowheads="1"/>
          </p:cNvSpPr>
          <p:nvPr/>
        </p:nvSpPr>
        <p:spPr bwMode="auto">
          <a:xfrm>
            <a:off x="6092733" y="4137966"/>
            <a:ext cx="2056690" cy="368300"/>
          </a:xfrm>
          <a:prstGeom prst="rect">
            <a:avLst/>
          </a:prstGeom>
          <a:solidFill>
            <a:schemeClr val="accent1">
              <a:lumMod val="75000"/>
            </a:schemeClr>
          </a:solidFill>
          <a:ln w="9525">
            <a:noFill/>
            <a:miter lim="800000"/>
          </a:ln>
        </p:spPr>
        <p:txBody>
          <a:bodyPr wrap="square">
            <a:spAutoFit/>
          </a:bodyPr>
          <a:lstStyle/>
          <a:p>
            <a:pPr algn="ctr" eaLnBrk="1" hangingPunct="1"/>
            <a:r>
              <a:rPr lang="zh-CN" altLang="en-US" b="1" dirty="0" smtClean="0">
                <a:solidFill>
                  <a:schemeClr val="bg1"/>
                </a:solidFill>
                <a:latin typeface="微软雅黑" panose="020B0503020204020204" pitchFamily="34" charset="-122"/>
                <a:ea typeface="微软雅黑" panose="020B0503020204020204" pitchFamily="34" charset="-122"/>
              </a:rPr>
              <a:t>网络融合</a:t>
            </a:r>
            <a:endParaRPr lang="en-US" altLang="zh-CN" b="1" dirty="0">
              <a:solidFill>
                <a:schemeClr val="bg1"/>
              </a:solidFill>
              <a:latin typeface="微软雅黑" panose="020B0503020204020204" pitchFamily="34" charset="-122"/>
              <a:ea typeface="微软雅黑" panose="020B0503020204020204" pitchFamily="34" charset="-122"/>
            </a:endParaRPr>
          </a:p>
        </p:txBody>
      </p:sp>
      <p:cxnSp>
        <p:nvCxnSpPr>
          <p:cNvPr id="482" name="直接连接符 66"/>
          <p:cNvCxnSpPr>
            <a:cxnSpLocks noChangeShapeType="1"/>
          </p:cNvCxnSpPr>
          <p:nvPr/>
        </p:nvCxnSpPr>
        <p:spPr bwMode="auto">
          <a:xfrm>
            <a:off x="6397627" y="5248029"/>
            <a:ext cx="913719" cy="0"/>
          </a:xfrm>
          <a:prstGeom prst="line">
            <a:avLst/>
          </a:prstGeom>
          <a:noFill/>
          <a:ln w="12700" cmpd="sng">
            <a:solidFill>
              <a:srgbClr val="7F7F7F"/>
            </a:solidFill>
            <a:round/>
          </a:ln>
        </p:spPr>
      </p:cxnSp>
      <p:sp>
        <p:nvSpPr>
          <p:cNvPr id="483" name="TextBox 35"/>
          <p:cNvSpPr txBox="1">
            <a:spLocks noChangeArrowheads="1"/>
          </p:cNvSpPr>
          <p:nvPr/>
        </p:nvSpPr>
        <p:spPr bwMode="auto">
          <a:xfrm>
            <a:off x="6105584" y="4698377"/>
            <a:ext cx="2234171" cy="1553210"/>
          </a:xfrm>
          <a:prstGeom prst="rect">
            <a:avLst/>
          </a:prstGeom>
          <a:noFill/>
          <a:ln w="9525">
            <a:noFill/>
            <a:miter lim="800000"/>
          </a:ln>
        </p:spPr>
        <p:txBody>
          <a:bodyPr wrap="square">
            <a:spAutoFit/>
          </a:bodyPr>
          <a:lstStyle/>
          <a:p>
            <a:pPr marL="88900" indent="-88900" eaLnBrk="1" hangingPunct="1">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控制面融合；</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eaLnBrk="1" hangingPunct="1">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用户面融合，媒体面锚点；</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eaLnBrk="1" hangingPunct="1">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数据签约融合；</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eaLnBrk="1" hangingPunct="1">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策略控制融合；</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484" name="Rectangle 21"/>
          <p:cNvSpPr>
            <a:spLocks noChangeArrowheads="1"/>
          </p:cNvSpPr>
          <p:nvPr/>
        </p:nvSpPr>
        <p:spPr bwMode="auto">
          <a:xfrm>
            <a:off x="8602951" y="4137953"/>
            <a:ext cx="2383917" cy="368300"/>
          </a:xfrm>
          <a:prstGeom prst="rect">
            <a:avLst/>
          </a:prstGeom>
          <a:solidFill>
            <a:schemeClr val="accent1">
              <a:lumMod val="75000"/>
            </a:schemeClr>
          </a:solidFill>
          <a:ln w="9525">
            <a:noFill/>
            <a:miter lim="800000"/>
          </a:ln>
        </p:spPr>
        <p:txBody>
          <a:bodyPr wrap="square">
            <a:spAutoFit/>
          </a:bodyPr>
          <a:lstStyle/>
          <a:p>
            <a:pPr algn="ctr" eaLnBrk="1" hangingPunct="1"/>
            <a:r>
              <a:rPr lang="zh-CN" altLang="en-US" b="1" dirty="0" smtClean="0">
                <a:solidFill>
                  <a:schemeClr val="bg1"/>
                </a:solidFill>
                <a:latin typeface="微软雅黑" panose="020B0503020204020204" pitchFamily="34" charset="-122"/>
                <a:ea typeface="微软雅黑" panose="020B0503020204020204" pitchFamily="34" charset="-122"/>
              </a:rPr>
              <a:t>网络切片</a:t>
            </a:r>
            <a:endParaRPr lang="en-US" b="1" dirty="0">
              <a:solidFill>
                <a:schemeClr val="bg1"/>
              </a:solidFill>
              <a:latin typeface="微软雅黑" panose="020B0503020204020204" pitchFamily="34" charset="-122"/>
              <a:ea typeface="微软雅黑" panose="020B0503020204020204" pitchFamily="34" charset="-122"/>
            </a:endParaRPr>
          </a:p>
        </p:txBody>
      </p:sp>
      <p:cxnSp>
        <p:nvCxnSpPr>
          <p:cNvPr id="485" name="直接连接符 70"/>
          <p:cNvCxnSpPr>
            <a:cxnSpLocks noChangeShapeType="1"/>
          </p:cNvCxnSpPr>
          <p:nvPr/>
        </p:nvCxnSpPr>
        <p:spPr bwMode="auto">
          <a:xfrm>
            <a:off x="9140730" y="5248029"/>
            <a:ext cx="913719" cy="0"/>
          </a:xfrm>
          <a:prstGeom prst="line">
            <a:avLst/>
          </a:prstGeom>
          <a:noFill/>
          <a:ln w="12700" cmpd="sng">
            <a:solidFill>
              <a:srgbClr val="7F7F7F"/>
            </a:solidFill>
            <a:round/>
          </a:ln>
        </p:spPr>
      </p:cxnSp>
      <p:sp>
        <p:nvSpPr>
          <p:cNvPr id="486" name="TextBox 35"/>
          <p:cNvSpPr txBox="1">
            <a:spLocks noChangeArrowheads="1"/>
          </p:cNvSpPr>
          <p:nvPr/>
        </p:nvSpPr>
        <p:spPr bwMode="auto">
          <a:xfrm>
            <a:off x="8609533" y="4698377"/>
            <a:ext cx="1976112" cy="1476375"/>
          </a:xfrm>
          <a:prstGeom prst="rect">
            <a:avLst/>
          </a:prstGeom>
          <a:noFill/>
          <a:ln w="9525">
            <a:noFill/>
            <a:miter lim="800000"/>
          </a:ln>
        </p:spPr>
        <p:txBody>
          <a:bodyPr>
            <a:spAutoFit/>
          </a:bodyPr>
          <a:lstStyle/>
          <a:p>
            <a:pPr marL="88900" indent="-88900">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端到端切片统一管理和部署；</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不同应用采用切片化部署；</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88900" indent="-88900">
              <a:spcBef>
                <a:spcPts val="600"/>
              </a:spcBef>
              <a:buFont typeface="Arial" panose="020B0604020202020204" pitchFamily="34" charset="0"/>
              <a:buChar char="•"/>
            </a:pPr>
            <a:r>
              <a:rPr lang="zh-CN" altLang="en-US" sz="1600" dirty="0" smtClean="0">
                <a:solidFill>
                  <a:schemeClr val="bg1"/>
                </a:solidFill>
                <a:latin typeface="微软雅黑" panose="020B0503020204020204" pitchFamily="34" charset="-122"/>
                <a:ea typeface="微软雅黑" panose="020B0503020204020204" pitchFamily="34" charset="-122"/>
              </a:rPr>
              <a:t>自动化运维；</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grpSp>
        <p:nvGrpSpPr>
          <p:cNvPr id="30" name="组合 328"/>
          <p:cNvGrpSpPr/>
          <p:nvPr/>
        </p:nvGrpSpPr>
        <p:grpSpPr>
          <a:xfrm>
            <a:off x="9674701" y="1922080"/>
            <a:ext cx="664913" cy="463843"/>
            <a:chOff x="3503727" y="1660499"/>
            <a:chExt cx="426201" cy="255778"/>
          </a:xfrm>
        </p:grpSpPr>
        <p:sp>
          <p:nvSpPr>
            <p:cNvPr id="494" name="矩形 493"/>
            <p:cNvSpPr/>
            <p:nvPr/>
          </p:nvSpPr>
          <p:spPr>
            <a:xfrm>
              <a:off x="3528868" y="1660499"/>
              <a:ext cx="401060" cy="22403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dirty="0">
                <a:ea typeface="微软雅黑" panose="020B0503020204020204" pitchFamily="34" charset="-122"/>
                <a:cs typeface="Arial Unicode MS" pitchFamily="34" charset="-122"/>
              </a:endParaRPr>
            </a:p>
          </p:txBody>
        </p:sp>
        <p:sp>
          <p:nvSpPr>
            <p:cNvPr id="495" name="矩形 494"/>
            <p:cNvSpPr/>
            <p:nvPr/>
          </p:nvSpPr>
          <p:spPr>
            <a:xfrm>
              <a:off x="3503727" y="1661700"/>
              <a:ext cx="401060" cy="254577"/>
            </a:xfrm>
            <a:prstGeom prst="rect">
              <a:avLst/>
            </a:prstGeom>
          </p:spPr>
          <p:txBody>
            <a:bodyPr wrap="square">
              <a:spAutoFit/>
            </a:bodyPr>
            <a:lstStyle/>
            <a:p>
              <a:pPr algn="ctr"/>
              <a:r>
                <a:rPr lang="en-US" altLang="zh-CN" sz="1200" dirty="0" smtClean="0">
                  <a:latin typeface="+mn-lt"/>
                  <a:ea typeface="微软雅黑" panose="020B0503020204020204" pitchFamily="34" charset="-122"/>
                  <a:cs typeface="Arial Unicode MS" pitchFamily="34" charset="-122"/>
                </a:rPr>
                <a:t>EPC</a:t>
              </a:r>
              <a:r>
                <a:rPr lang="zh-CN" altLang="en-US" sz="1200" dirty="0">
                  <a:latin typeface="+mn-lt"/>
                  <a:ea typeface="微软雅黑" panose="020B0503020204020204" pitchFamily="34" charset="-122"/>
                  <a:cs typeface="Arial Unicode MS" pitchFamily="34" charset="-122"/>
                </a:rPr>
                <a:t>控制面</a:t>
              </a:r>
            </a:p>
          </p:txBody>
        </p:sp>
      </p:grpSp>
      <p:grpSp>
        <p:nvGrpSpPr>
          <p:cNvPr id="31" name="组合 328"/>
          <p:cNvGrpSpPr/>
          <p:nvPr/>
        </p:nvGrpSpPr>
        <p:grpSpPr>
          <a:xfrm>
            <a:off x="10359705" y="1933315"/>
            <a:ext cx="664913" cy="463843"/>
            <a:chOff x="3503727" y="1660499"/>
            <a:chExt cx="426201" cy="255778"/>
          </a:xfrm>
        </p:grpSpPr>
        <p:sp>
          <p:nvSpPr>
            <p:cNvPr id="497" name="矩形 496"/>
            <p:cNvSpPr/>
            <p:nvPr/>
          </p:nvSpPr>
          <p:spPr>
            <a:xfrm>
              <a:off x="3528868" y="1660499"/>
              <a:ext cx="401060" cy="22403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dirty="0">
                <a:ea typeface="微软雅黑" panose="020B0503020204020204" pitchFamily="34" charset="-122"/>
                <a:cs typeface="Arial Unicode MS" pitchFamily="34" charset="-122"/>
              </a:endParaRPr>
            </a:p>
          </p:txBody>
        </p:sp>
        <p:sp>
          <p:nvSpPr>
            <p:cNvPr id="498" name="矩形 497"/>
            <p:cNvSpPr/>
            <p:nvPr/>
          </p:nvSpPr>
          <p:spPr>
            <a:xfrm>
              <a:off x="3503727" y="1661700"/>
              <a:ext cx="401060" cy="254577"/>
            </a:xfrm>
            <a:prstGeom prst="rect">
              <a:avLst/>
            </a:prstGeom>
          </p:spPr>
          <p:txBody>
            <a:bodyPr wrap="square">
              <a:spAutoFit/>
            </a:bodyPr>
            <a:lstStyle/>
            <a:p>
              <a:pPr algn="ctr"/>
              <a:r>
                <a:rPr lang="zh-CN" altLang="en-US" sz="1200" dirty="0" smtClean="0">
                  <a:latin typeface="+mn-lt"/>
                  <a:ea typeface="微软雅黑" panose="020B0503020204020204" pitchFamily="34" charset="-122"/>
                  <a:cs typeface="Arial Unicode MS" pitchFamily="34" charset="-122"/>
                </a:rPr>
                <a:t>其它功能</a:t>
              </a:r>
              <a:endParaRPr lang="zh-CN" altLang="en-US" sz="1200" dirty="0">
                <a:latin typeface="+mn-lt"/>
                <a:ea typeface="微软雅黑" panose="020B0503020204020204" pitchFamily="34" charset="-122"/>
                <a:cs typeface="Arial Unicode MS" pitchFamily="34" charset="-122"/>
              </a:endParaRPr>
            </a:p>
          </p:txBody>
        </p: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en-US" altLang="zh-CN" sz="3200" dirty="0" smtClean="0">
                <a:latin typeface="黑体" pitchFamily="49" charset="-122"/>
                <a:ea typeface="黑体" pitchFamily="49" charset="-122"/>
              </a:rPr>
              <a:t>2.5 </a:t>
            </a:r>
            <a:r>
              <a:rPr lang="en-US" altLang="zh-CN" sz="3200" dirty="0" smtClean="0">
                <a:latin typeface="黑体" pitchFamily="49" charset="-122"/>
                <a:ea typeface="黑体" pitchFamily="49" charset="-122"/>
              </a:rPr>
              <a:t>MEC </a:t>
            </a:r>
            <a:r>
              <a:rPr lang="zh-CN" altLang="en-US" sz="3200" dirty="0" smtClean="0">
                <a:latin typeface="黑体" pitchFamily="49" charset="-122"/>
                <a:ea typeface="黑体" pitchFamily="49" charset="-122"/>
              </a:rPr>
              <a:t>多接入</a:t>
            </a:r>
            <a:r>
              <a:rPr sz="3200" dirty="0" smtClean="0">
                <a:latin typeface="黑体" pitchFamily="49" charset="-122"/>
                <a:ea typeface="黑体" pitchFamily="49" charset="-122"/>
              </a:rPr>
              <a:t>边缘计</a:t>
            </a:r>
            <a:r>
              <a:rPr lang="zh-CN" altLang="en-US" sz="3200" dirty="0" smtClean="0">
                <a:latin typeface="黑体" pitchFamily="49" charset="-122"/>
                <a:ea typeface="黑体" pitchFamily="49" charset="-122"/>
              </a:rPr>
              <a:t>算 </a:t>
            </a:r>
            <a:r>
              <a:rPr lang="en-US" altLang="zh-CN" sz="3200" dirty="0" smtClean="0">
                <a:latin typeface="黑体" pitchFamily="49" charset="-122"/>
                <a:ea typeface="黑体" pitchFamily="49" charset="-122"/>
              </a:rPr>
              <a:t>Multi-Access Edge Computing</a:t>
            </a:r>
            <a:endParaRPr lang="zh-CN" altLang="en-US" sz="3200" dirty="0">
              <a:latin typeface="黑体" pitchFamily="49" charset="-122"/>
              <a:ea typeface="黑体" pitchFamily="49" charset="-122"/>
            </a:endParaRPr>
          </a:p>
        </p:txBody>
      </p:sp>
      <p:sp>
        <p:nvSpPr>
          <p:cNvPr id="3" name="内容占位符 2"/>
          <p:cNvSpPr>
            <a:spLocks noGrp="1"/>
          </p:cNvSpPr>
          <p:nvPr>
            <p:ph idx="4294967295"/>
          </p:nvPr>
        </p:nvSpPr>
        <p:spPr>
          <a:xfrm>
            <a:off x="261257" y="914400"/>
            <a:ext cx="11187860" cy="2664823"/>
          </a:xfrm>
          <a:prstGeom prst="rect">
            <a:avLst/>
          </a:prstGeom>
        </p:spPr>
        <p:txBody>
          <a:bodyPr/>
          <a:lstStyle/>
          <a:p>
            <a:pPr>
              <a:buFont typeface="Wingdings" pitchFamily="2" charset="2"/>
              <a:buChar char="u"/>
            </a:pPr>
            <a:r>
              <a:rPr lang="zh-CN" altLang="en-US" sz="2000" dirty="0" smtClean="0">
                <a:solidFill>
                  <a:schemeClr val="bg1"/>
                </a:solidFill>
                <a:latin typeface="黑体" pitchFamily="49" charset="-122"/>
                <a:ea typeface="黑体" pitchFamily="49" charset="-122"/>
              </a:rPr>
              <a:t>多接入指支持多种网络接入，</a:t>
            </a:r>
            <a:r>
              <a:rPr lang="en-US" altLang="zh-CN" sz="2000" dirty="0" smtClean="0">
                <a:solidFill>
                  <a:schemeClr val="bg1"/>
                </a:solidFill>
                <a:latin typeface="黑体" pitchFamily="49" charset="-122"/>
                <a:ea typeface="黑体" pitchFamily="49" charset="-122"/>
              </a:rPr>
              <a:t>WLAN/4G/5G</a:t>
            </a:r>
            <a:r>
              <a:rPr lang="zh-CN" altLang="en-US" sz="2000" dirty="0" smtClean="0">
                <a:solidFill>
                  <a:schemeClr val="bg1"/>
                </a:solidFill>
                <a:latin typeface="黑体" pitchFamily="49" charset="-122"/>
                <a:ea typeface="黑体" pitchFamily="49" charset="-122"/>
              </a:rPr>
              <a:t>等。</a:t>
            </a:r>
            <a:endParaRPr lang="en-US" altLang="zh-CN" sz="2000" dirty="0" smtClean="0">
              <a:solidFill>
                <a:schemeClr val="bg1"/>
              </a:solidFill>
              <a:latin typeface="黑体" pitchFamily="49" charset="-122"/>
              <a:ea typeface="黑体" pitchFamily="49" charset="-122"/>
            </a:endParaRPr>
          </a:p>
          <a:p>
            <a:pPr>
              <a:buFont typeface="Wingdings" pitchFamily="2" charset="2"/>
              <a:buChar char="u"/>
            </a:pPr>
            <a:r>
              <a:rPr lang="zh-CN" altLang="en-US" sz="2000" dirty="0" smtClean="0">
                <a:solidFill>
                  <a:schemeClr val="bg1"/>
                </a:solidFill>
                <a:latin typeface="黑体" pitchFamily="49" charset="-122"/>
                <a:ea typeface="黑体" pitchFamily="49" charset="-122"/>
              </a:rPr>
              <a:t>将</a:t>
            </a:r>
            <a:r>
              <a:rPr lang="zh-CN" altLang="en-US" sz="2000" dirty="0" smtClean="0">
                <a:solidFill>
                  <a:schemeClr val="bg1"/>
                </a:solidFill>
                <a:latin typeface="黑体" pitchFamily="49" charset="-122"/>
                <a:ea typeface="黑体" pitchFamily="49" charset="-122"/>
              </a:rPr>
              <a:t>流量、服务、计算从集中式云数据中心迁移至网络边缘（基站附近）的一种技术。即在网络边缘部署</a:t>
            </a:r>
            <a:r>
              <a:rPr lang="en-US" altLang="zh-CN" sz="2000" dirty="0" smtClean="0">
                <a:solidFill>
                  <a:schemeClr val="bg1"/>
                </a:solidFill>
                <a:latin typeface="黑体" pitchFamily="49" charset="-122"/>
                <a:ea typeface="黑体" pitchFamily="49" charset="-122"/>
              </a:rPr>
              <a:t>MEC</a:t>
            </a:r>
            <a:r>
              <a:rPr lang="zh-CN" altLang="en-US" sz="2000" dirty="0" smtClean="0">
                <a:solidFill>
                  <a:schemeClr val="bg1"/>
                </a:solidFill>
                <a:latin typeface="黑体" pitchFamily="49" charset="-122"/>
                <a:ea typeface="黑体" pitchFamily="49" charset="-122"/>
              </a:rPr>
              <a:t>服务器机芯进行处理、存储用户数据，而不是将其发送至云端进行处理。</a:t>
            </a:r>
            <a:endParaRPr lang="en-US" altLang="zh-CN" sz="2000" dirty="0" smtClean="0">
              <a:solidFill>
                <a:schemeClr val="bg1"/>
              </a:solidFill>
              <a:latin typeface="黑体" pitchFamily="49" charset="-122"/>
              <a:ea typeface="黑体" pitchFamily="49" charset="-122"/>
            </a:endParaRPr>
          </a:p>
          <a:p>
            <a:pPr>
              <a:buFont typeface="Wingdings" pitchFamily="2" charset="2"/>
              <a:buChar char="u"/>
            </a:pPr>
            <a:r>
              <a:rPr lang="zh-CN" altLang="en-US" sz="2000" dirty="0" smtClean="0">
                <a:solidFill>
                  <a:schemeClr val="bg1"/>
                </a:solidFill>
                <a:latin typeface="黑体" pitchFamily="49" charset="-122"/>
                <a:ea typeface="黑体" pitchFamily="49" charset="-122"/>
              </a:rPr>
              <a:t>传统通信网络基本上是一个数据传输管道，</a:t>
            </a:r>
            <a:r>
              <a:rPr lang="en-US" altLang="zh-CN" sz="2000" dirty="0" smtClean="0">
                <a:solidFill>
                  <a:schemeClr val="bg1"/>
                </a:solidFill>
                <a:latin typeface="黑体" pitchFamily="49" charset="-122"/>
                <a:ea typeface="黑体" pitchFamily="49" charset="-122"/>
              </a:rPr>
              <a:t>5G</a:t>
            </a:r>
            <a:r>
              <a:rPr lang="zh-CN" altLang="en-US" sz="2000" dirty="0" smtClean="0">
                <a:solidFill>
                  <a:schemeClr val="bg1"/>
                </a:solidFill>
                <a:latin typeface="黑体" pitchFamily="49" charset="-122"/>
                <a:ea typeface="黑体" pitchFamily="49" charset="-122"/>
              </a:rPr>
              <a:t>的</a:t>
            </a:r>
            <a:r>
              <a:rPr lang="en-US" altLang="zh-CN" sz="2000" dirty="0" smtClean="0">
                <a:solidFill>
                  <a:schemeClr val="bg1"/>
                </a:solidFill>
                <a:latin typeface="黑体" pitchFamily="49" charset="-122"/>
                <a:ea typeface="黑体" pitchFamily="49" charset="-122"/>
              </a:rPr>
              <a:t>MEC</a:t>
            </a:r>
            <a:r>
              <a:rPr lang="zh-CN" altLang="en-US" sz="2000" dirty="0" smtClean="0">
                <a:solidFill>
                  <a:schemeClr val="bg1"/>
                </a:solidFill>
                <a:latin typeface="黑体" pitchFamily="49" charset="-122"/>
                <a:ea typeface="黑体" pitchFamily="49" charset="-122"/>
              </a:rPr>
              <a:t>实现了云网融合，云网协同，可以将计算与通信进行深度融合</a:t>
            </a:r>
            <a:endParaRPr lang="en-US" altLang="zh-CN" sz="2000" dirty="0" smtClean="0">
              <a:solidFill>
                <a:schemeClr val="bg1"/>
              </a:solidFill>
              <a:latin typeface="黑体" pitchFamily="49" charset="-122"/>
              <a:ea typeface="黑体" pitchFamily="49" charset="-122"/>
            </a:endParaRPr>
          </a:p>
          <a:p>
            <a:pPr>
              <a:buFont typeface="Wingdings" pitchFamily="2" charset="2"/>
              <a:buChar char="u"/>
            </a:pPr>
            <a:r>
              <a:rPr lang="en-US" altLang="zh-CN" sz="2000" dirty="0" smtClean="0">
                <a:solidFill>
                  <a:schemeClr val="bg1"/>
                </a:solidFill>
                <a:latin typeface="黑体" pitchFamily="49" charset="-122"/>
                <a:ea typeface="黑体" pitchFamily="49" charset="-122"/>
              </a:rPr>
              <a:t>MEC</a:t>
            </a:r>
            <a:r>
              <a:rPr lang="zh-CN" altLang="en-US" sz="2000" dirty="0" smtClean="0">
                <a:solidFill>
                  <a:schemeClr val="bg1"/>
                </a:solidFill>
                <a:latin typeface="黑体" pitchFamily="49" charset="-122"/>
                <a:ea typeface="黑体" pitchFamily="49" charset="-122"/>
              </a:rPr>
              <a:t>带来的好处众多：就近服务降低核心网和传输网的拥塞与负担，实现低时延。</a:t>
            </a:r>
            <a:endParaRPr lang="en-US" altLang="zh-CN" sz="2000" dirty="0" smtClean="0">
              <a:solidFill>
                <a:schemeClr val="bg1"/>
              </a:solidFill>
              <a:latin typeface="黑体" pitchFamily="49" charset="-122"/>
              <a:ea typeface="黑体" pitchFamily="49" charset="-122"/>
            </a:endParaRPr>
          </a:p>
          <a:p>
            <a:pPr>
              <a:buFont typeface="Wingdings" pitchFamily="2" charset="2"/>
              <a:buChar char="u"/>
            </a:pPr>
            <a:r>
              <a:rPr lang="en-US" altLang="zh-CN" sz="2000" dirty="0" smtClean="0">
                <a:solidFill>
                  <a:schemeClr val="bg1"/>
                </a:solidFill>
                <a:latin typeface="黑体" pitchFamily="49" charset="-122"/>
                <a:ea typeface="黑体" pitchFamily="49" charset="-122"/>
              </a:rPr>
              <a:t>MEC</a:t>
            </a:r>
            <a:r>
              <a:rPr lang="zh-CN" altLang="en-US" sz="2000" dirty="0" smtClean="0">
                <a:solidFill>
                  <a:schemeClr val="bg1"/>
                </a:solidFill>
                <a:latin typeface="黑体" pitchFamily="49" charset="-122"/>
                <a:ea typeface="黑体" pitchFamily="49" charset="-122"/>
              </a:rPr>
              <a:t>形成了业务流量在网络边缘</a:t>
            </a:r>
            <a:r>
              <a:rPr lang="zh-CN" altLang="en-US" sz="2000" dirty="0" smtClean="0">
                <a:solidFill>
                  <a:srgbClr val="FF0000"/>
                </a:solidFill>
                <a:latin typeface="黑体" pitchFamily="49" charset="-122"/>
                <a:ea typeface="黑体" pitchFamily="49" charset="-122"/>
              </a:rPr>
              <a:t>分流</a:t>
            </a:r>
            <a:r>
              <a:rPr lang="zh-CN" altLang="en-US" sz="2000" dirty="0" smtClean="0">
                <a:solidFill>
                  <a:schemeClr val="bg1"/>
                </a:solidFill>
                <a:latin typeface="黑体" pitchFamily="49" charset="-122"/>
                <a:ea typeface="黑体" pitchFamily="49" charset="-122"/>
              </a:rPr>
              <a:t>。</a:t>
            </a:r>
            <a:endParaRPr lang="en-US" altLang="zh-CN" sz="2000" dirty="0" smtClean="0">
              <a:solidFill>
                <a:schemeClr val="bg1"/>
              </a:solidFill>
              <a:latin typeface="黑体" pitchFamily="49" charset="-122"/>
              <a:ea typeface="黑体" pitchFamily="49" charset="-122"/>
            </a:endParaRPr>
          </a:p>
          <a:p>
            <a:pPr>
              <a:buFont typeface="Wingdings" pitchFamily="2" charset="2"/>
              <a:buChar char="u"/>
            </a:pPr>
            <a:endParaRPr lang="en-US" altLang="zh-CN" sz="2400" dirty="0" smtClean="0">
              <a:solidFill>
                <a:schemeClr val="bg1"/>
              </a:solidFill>
              <a:latin typeface="黑体" pitchFamily="49" charset="-122"/>
              <a:ea typeface="黑体" pitchFamily="49" charset="-122"/>
            </a:endParaRPr>
          </a:p>
          <a:p>
            <a:endParaRPr lang="en-US" altLang="zh-CN" sz="1200" dirty="0">
              <a:solidFill>
                <a:schemeClr val="bg1"/>
              </a:solidFill>
            </a:endParaRPr>
          </a:p>
          <a:p>
            <a:endParaRPr lang="zh-CN" altLang="en-US" sz="1200" dirty="0">
              <a:solidFill>
                <a:schemeClr val="bg1"/>
              </a:solidFill>
            </a:endParaRPr>
          </a:p>
        </p:txBody>
      </p:sp>
      <p:pic>
        <p:nvPicPr>
          <p:cNvPr id="6" name="Picture 3" descr="C:\Users\admin\Desktop\MEC 接口.jpg"/>
          <p:cNvPicPr>
            <a:picLocks noChangeAspect="1" noChangeArrowheads="1"/>
          </p:cNvPicPr>
          <p:nvPr/>
        </p:nvPicPr>
        <p:blipFill>
          <a:blip r:embed="rId3"/>
          <a:srcRect/>
          <a:stretch>
            <a:fillRect/>
          </a:stretch>
        </p:blipFill>
        <p:spPr bwMode="auto">
          <a:xfrm>
            <a:off x="2599510" y="3579223"/>
            <a:ext cx="7229684" cy="3077149"/>
          </a:xfrm>
          <a:prstGeom prst="rect">
            <a:avLst/>
          </a:prstGeom>
          <a:noFill/>
        </p:spPr>
      </p:pic>
    </p:spTree>
    <p:extLst>
      <p:ext uri="{BB962C8B-B14F-4D97-AF65-F5344CB8AC3E}">
        <p14:creationId xmlns:p14="http://schemas.microsoft.com/office/powerpoint/2010/main" xmlns="" val="2546839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38125" y="322931"/>
            <a:ext cx="11952288" cy="965200"/>
          </a:xfrm>
          <a:prstGeom prst="rect">
            <a:avLst/>
          </a:prstGeom>
        </p:spPr>
        <p:txBody>
          <a:bodyPr/>
          <a:lstStyle/>
          <a:p>
            <a:r>
              <a:rPr lang="en-US" altLang="zh-CN" sz="3200" dirty="0" smtClean="0">
                <a:solidFill>
                  <a:schemeClr val="bg1"/>
                </a:solidFill>
                <a:latin typeface="黑体" pitchFamily="49" charset="-122"/>
                <a:ea typeface="黑体" pitchFamily="49" charset="-122"/>
              </a:rPr>
              <a:t>MEC</a:t>
            </a:r>
            <a:r>
              <a:rPr lang="zh-CN" altLang="en-US" sz="3200" dirty="0" smtClean="0">
                <a:solidFill>
                  <a:schemeClr val="bg1"/>
                </a:solidFill>
                <a:latin typeface="黑体" pitchFamily="49" charset="-122"/>
                <a:ea typeface="黑体" pitchFamily="49" charset="-122"/>
              </a:rPr>
              <a:t>技术对于</a:t>
            </a:r>
            <a:r>
              <a:rPr lang="en-US" altLang="zh-CN" sz="3200" dirty="0" smtClean="0">
                <a:solidFill>
                  <a:schemeClr val="bg1"/>
                </a:solidFill>
                <a:latin typeface="黑体" pitchFamily="49" charset="-122"/>
                <a:ea typeface="黑体" pitchFamily="49" charset="-122"/>
              </a:rPr>
              <a:t>5G</a:t>
            </a:r>
            <a:r>
              <a:rPr lang="zh-CN" altLang="en-US" sz="3200" dirty="0" smtClean="0">
                <a:solidFill>
                  <a:schemeClr val="bg1"/>
                </a:solidFill>
                <a:latin typeface="黑体" pitchFamily="49" charset="-122"/>
                <a:ea typeface="黑体" pitchFamily="49" charset="-122"/>
              </a:rPr>
              <a:t>发展至关重要</a:t>
            </a:r>
            <a:endParaRPr lang="zh-CN" altLang="en-US" sz="3200" dirty="0">
              <a:solidFill>
                <a:schemeClr val="bg1"/>
              </a:solidFill>
              <a:latin typeface="黑体" pitchFamily="49" charset="-122"/>
              <a:ea typeface="黑体" pitchFamily="49" charset="-122"/>
            </a:endParaRPr>
          </a:p>
        </p:txBody>
      </p:sp>
      <p:sp>
        <p:nvSpPr>
          <p:cNvPr id="6" name="矩形 5"/>
          <p:cNvSpPr/>
          <p:nvPr/>
        </p:nvSpPr>
        <p:spPr>
          <a:xfrm>
            <a:off x="238125" y="979714"/>
            <a:ext cx="5666286" cy="4154984"/>
          </a:xfrm>
          <a:prstGeom prst="rect">
            <a:avLst/>
          </a:prstGeom>
        </p:spPr>
        <p:txBody>
          <a:bodyPr wrap="square">
            <a:spAutoFit/>
          </a:bodyPr>
          <a:lstStyle/>
          <a:p>
            <a:endParaRPr lang="en-US" altLang="zh-CN" sz="2400" dirty="0" smtClean="0">
              <a:solidFill>
                <a:schemeClr val="bg1"/>
              </a:solidFill>
              <a:latin typeface="黑体" panose="02010609060101010101" pitchFamily="49" charset="-122"/>
              <a:ea typeface="黑体" panose="02010609060101010101" pitchFamily="49" charset="-122"/>
            </a:endParaRPr>
          </a:p>
          <a:p>
            <a:pPr>
              <a:buFont typeface="Wingdings" pitchFamily="2" charset="2"/>
              <a:buChar char="u"/>
            </a:pPr>
            <a:r>
              <a:rPr lang="en-US" altLang="zh-CN" sz="2400" dirty="0" smtClean="0">
                <a:solidFill>
                  <a:schemeClr val="bg1"/>
                </a:solidFill>
                <a:latin typeface="黑体" panose="02010609060101010101" pitchFamily="49" charset="-122"/>
                <a:ea typeface="黑体" panose="02010609060101010101" pitchFamily="49" charset="-122"/>
              </a:rPr>
              <a:t>5G </a:t>
            </a:r>
            <a:r>
              <a:rPr lang="zh-CN" altLang="en-US" sz="2400" dirty="0" smtClean="0">
                <a:solidFill>
                  <a:schemeClr val="bg1"/>
                </a:solidFill>
                <a:latin typeface="黑体" panose="02010609060101010101" pitchFamily="49" charset="-122"/>
                <a:ea typeface="黑体" panose="02010609060101010101" pitchFamily="49" charset="-122"/>
              </a:rPr>
              <a:t>的分布式部署方式与</a:t>
            </a:r>
            <a:r>
              <a:rPr lang="en-US" altLang="zh-CN" sz="2400" dirty="0" smtClean="0">
                <a:solidFill>
                  <a:schemeClr val="bg1"/>
                </a:solidFill>
                <a:latin typeface="黑体" panose="02010609060101010101" pitchFamily="49" charset="-122"/>
                <a:ea typeface="黑体" panose="02010609060101010101" pitchFamily="49" charset="-122"/>
              </a:rPr>
              <a:t>MEC</a:t>
            </a:r>
            <a:r>
              <a:rPr lang="zh-CN" altLang="en-US" sz="2400" dirty="0" smtClean="0">
                <a:solidFill>
                  <a:schemeClr val="bg1"/>
                </a:solidFill>
                <a:latin typeface="黑体" panose="02010609060101010101" pitchFamily="49" charset="-122"/>
                <a:ea typeface="黑体" panose="02010609060101010101" pitchFamily="49" charset="-122"/>
              </a:rPr>
              <a:t>需求高度一致</a:t>
            </a:r>
            <a:endParaRPr lang="en-US" altLang="zh-CN" sz="2400" dirty="0" smtClean="0">
              <a:solidFill>
                <a:schemeClr val="bg1"/>
              </a:solidFill>
              <a:latin typeface="黑体" panose="02010609060101010101" pitchFamily="49" charset="-122"/>
              <a:ea typeface="黑体" panose="02010609060101010101" pitchFamily="49" charset="-122"/>
            </a:endParaRPr>
          </a:p>
          <a:p>
            <a:pPr>
              <a:buFont typeface="Wingdings" pitchFamily="2" charset="2"/>
              <a:buChar char="u"/>
            </a:pPr>
            <a:r>
              <a:rPr lang="en-US" altLang="zh-CN" sz="2400" dirty="0" smtClean="0">
                <a:solidFill>
                  <a:schemeClr val="bg1"/>
                </a:solidFill>
                <a:latin typeface="黑体" panose="02010609060101010101" pitchFamily="49" charset="-122"/>
                <a:ea typeface="黑体" panose="02010609060101010101" pitchFamily="49" charset="-122"/>
              </a:rPr>
              <a:t>5G</a:t>
            </a:r>
            <a:r>
              <a:rPr lang="zh-CN" altLang="en-US" sz="2400" dirty="0" smtClean="0">
                <a:solidFill>
                  <a:schemeClr val="bg1"/>
                </a:solidFill>
                <a:latin typeface="黑体" panose="02010609060101010101" pitchFamily="49" charset="-122"/>
                <a:ea typeface="黑体" panose="02010609060101010101" pitchFamily="49" charset="-122"/>
              </a:rPr>
              <a:t>的</a:t>
            </a:r>
            <a:r>
              <a:rPr lang="en-US" altLang="zh-CN" sz="2400" dirty="0" smtClean="0">
                <a:solidFill>
                  <a:schemeClr val="bg1"/>
                </a:solidFill>
                <a:latin typeface="黑体" panose="02010609060101010101" pitchFamily="49" charset="-122"/>
                <a:ea typeface="黑体" panose="02010609060101010101" pitchFamily="49" charset="-122"/>
              </a:rPr>
              <a:t>2B</a:t>
            </a:r>
            <a:r>
              <a:rPr lang="zh-CN" altLang="en-US" sz="2400" dirty="0" smtClean="0">
                <a:solidFill>
                  <a:schemeClr val="bg1"/>
                </a:solidFill>
                <a:latin typeface="黑体" panose="02010609060101010101" pitchFamily="49" charset="-122"/>
                <a:ea typeface="黑体" panose="02010609060101010101" pitchFamily="49" charset="-122"/>
              </a:rPr>
              <a:t>行业</a:t>
            </a:r>
            <a:r>
              <a:rPr lang="zh-CN" altLang="en-US" sz="2400" dirty="0" smtClean="0">
                <a:solidFill>
                  <a:schemeClr val="bg1"/>
                </a:solidFill>
                <a:latin typeface="黑体" panose="02010609060101010101" pitchFamily="49" charset="-122"/>
                <a:ea typeface="黑体" panose="02010609060101010101" pitchFamily="49" charset="-122"/>
              </a:rPr>
              <a:t>应用离不开</a:t>
            </a:r>
            <a:r>
              <a:rPr lang="en-US" altLang="zh-CN" sz="2400" dirty="0" smtClean="0">
                <a:solidFill>
                  <a:schemeClr val="bg1"/>
                </a:solidFill>
                <a:latin typeface="黑体" panose="02010609060101010101" pitchFamily="49" charset="-122"/>
                <a:ea typeface="黑体" panose="02010609060101010101" pitchFamily="49" charset="-122"/>
              </a:rPr>
              <a:t>MEC</a:t>
            </a:r>
            <a:r>
              <a:rPr lang="zh-CN" altLang="en-US" sz="2400" dirty="0" smtClean="0">
                <a:solidFill>
                  <a:schemeClr val="bg1"/>
                </a:solidFill>
                <a:latin typeface="黑体" panose="02010609060101010101" pitchFamily="49" charset="-122"/>
                <a:ea typeface="黑体" panose="02010609060101010101" pitchFamily="49" charset="-122"/>
              </a:rPr>
              <a:t>技术</a:t>
            </a:r>
            <a:endParaRPr lang="en-US" altLang="zh-CN" sz="2400" dirty="0" smtClean="0">
              <a:solidFill>
                <a:schemeClr val="bg1"/>
              </a:solidFill>
              <a:latin typeface="黑体" panose="02010609060101010101" pitchFamily="49" charset="-122"/>
              <a:ea typeface="黑体" panose="02010609060101010101" pitchFamily="49" charset="-122"/>
            </a:endParaRPr>
          </a:p>
          <a:p>
            <a:r>
              <a:rPr lang="zh-CN" altLang="en-US" sz="2400" dirty="0" smtClean="0">
                <a:solidFill>
                  <a:schemeClr val="bg1"/>
                </a:solidFill>
                <a:latin typeface="黑体" panose="02010609060101010101" pitchFamily="49" charset="-122"/>
                <a:ea typeface="黑体" panose="02010609060101010101" pitchFamily="49" charset="-122"/>
              </a:rPr>
              <a:t>  </a:t>
            </a:r>
            <a:endParaRPr lang="en-US" altLang="zh-CN" sz="2400" dirty="0" smtClean="0">
              <a:solidFill>
                <a:schemeClr val="bg1"/>
              </a:solidFill>
              <a:latin typeface="黑体" panose="02010609060101010101" pitchFamily="49" charset="-122"/>
              <a:ea typeface="黑体" panose="02010609060101010101" pitchFamily="49" charset="-122"/>
            </a:endParaRPr>
          </a:p>
          <a:p>
            <a:pPr>
              <a:buFont typeface="Wingdings" pitchFamily="2" charset="2"/>
              <a:buChar char="u"/>
            </a:pPr>
            <a:r>
              <a:rPr lang="zh-CN" altLang="en-US" sz="2400" dirty="0" smtClean="0">
                <a:solidFill>
                  <a:schemeClr val="bg1"/>
                </a:solidFill>
                <a:latin typeface="黑体" panose="02010609060101010101" pitchFamily="49" charset="-122"/>
                <a:ea typeface="黑体" panose="02010609060101010101" pitchFamily="49" charset="-122"/>
              </a:rPr>
              <a:t>边缘云：专用</a:t>
            </a:r>
            <a:r>
              <a:rPr lang="en-US" altLang="zh-CN" sz="2400" dirty="0" smtClean="0">
                <a:solidFill>
                  <a:schemeClr val="bg1"/>
                </a:solidFill>
                <a:latin typeface="黑体" panose="02010609060101010101" pitchFamily="49" charset="-122"/>
                <a:ea typeface="黑体" panose="02010609060101010101" pitchFamily="49" charset="-122"/>
              </a:rPr>
              <a:t>MEC</a:t>
            </a:r>
            <a:r>
              <a:rPr lang="zh-CN" altLang="en-US" sz="2400" dirty="0" smtClean="0">
                <a:solidFill>
                  <a:schemeClr val="bg1"/>
                </a:solidFill>
                <a:latin typeface="黑体" panose="02010609060101010101" pitchFamily="49" charset="-122"/>
                <a:ea typeface="黑体" panose="02010609060101010101" pitchFamily="49" charset="-122"/>
              </a:rPr>
              <a:t>服务器部署</a:t>
            </a:r>
            <a:endParaRPr lang="en-US" altLang="zh-CN" sz="2400" dirty="0" smtClean="0">
              <a:solidFill>
                <a:schemeClr val="bg1"/>
              </a:solidFill>
              <a:latin typeface="黑体" panose="02010609060101010101" pitchFamily="49" charset="-122"/>
              <a:ea typeface="黑体" panose="02010609060101010101" pitchFamily="49" charset="-122"/>
            </a:endParaRPr>
          </a:p>
          <a:p>
            <a:pPr lvl="1">
              <a:buFont typeface="Wingdings" pitchFamily="2" charset="2"/>
              <a:buChar char="Ø"/>
            </a:pPr>
            <a:r>
              <a:rPr lang="zh-CN" altLang="en-US" sz="2400" dirty="0" smtClean="0">
                <a:solidFill>
                  <a:schemeClr val="bg1"/>
                </a:solidFill>
                <a:latin typeface="黑体" panose="02010609060101010101" pitchFamily="49" charset="-122"/>
                <a:ea typeface="黑体" panose="02010609060101010101" pitchFamily="49" charset="-122"/>
              </a:rPr>
              <a:t> </a:t>
            </a:r>
            <a:r>
              <a:rPr lang="zh-CN" altLang="en-US" sz="2400" dirty="0" smtClean="0">
                <a:solidFill>
                  <a:schemeClr val="bg1"/>
                </a:solidFill>
                <a:latin typeface="黑体" panose="02010609060101010101" pitchFamily="49" charset="-122"/>
                <a:ea typeface="黑体" panose="02010609060101010101" pitchFamily="49" charset="-122"/>
              </a:rPr>
              <a:t>通信</a:t>
            </a:r>
            <a:r>
              <a:rPr lang="zh-CN" altLang="en-US" sz="2400" dirty="0" smtClean="0">
                <a:solidFill>
                  <a:schemeClr val="bg1"/>
                </a:solidFill>
                <a:latin typeface="黑体" panose="02010609060101010101" pitchFamily="49" charset="-122"/>
                <a:ea typeface="黑体" panose="02010609060101010101" pitchFamily="49" charset="-122"/>
              </a:rPr>
              <a:t>厂商新</a:t>
            </a:r>
            <a:r>
              <a:rPr lang="zh-CN" altLang="en-US" sz="2400" dirty="0" smtClean="0">
                <a:solidFill>
                  <a:schemeClr val="bg1"/>
                </a:solidFill>
                <a:latin typeface="黑体" panose="02010609060101010101" pitchFamily="49" charset="-122"/>
                <a:ea typeface="黑体" panose="02010609060101010101" pitchFamily="49" charset="-122"/>
              </a:rPr>
              <a:t>机遇</a:t>
            </a:r>
            <a:endParaRPr lang="en-US" altLang="zh-CN" sz="2400" dirty="0" smtClean="0">
              <a:solidFill>
                <a:schemeClr val="bg1"/>
              </a:solidFill>
              <a:latin typeface="黑体" panose="02010609060101010101" pitchFamily="49" charset="-122"/>
              <a:ea typeface="黑体" panose="02010609060101010101" pitchFamily="49" charset="-122"/>
            </a:endParaRPr>
          </a:p>
          <a:p>
            <a:pPr lvl="1">
              <a:buFont typeface="Wingdings" pitchFamily="2" charset="2"/>
              <a:buChar char="Ø"/>
            </a:pPr>
            <a:r>
              <a:rPr lang="en-US" altLang="zh-CN" sz="2400" dirty="0" smtClean="0">
                <a:solidFill>
                  <a:schemeClr val="bg1"/>
                </a:solidFill>
                <a:latin typeface="黑体" panose="02010609060101010101" pitchFamily="49" charset="-122"/>
                <a:ea typeface="黑体" panose="02010609060101010101" pitchFamily="49" charset="-122"/>
              </a:rPr>
              <a:t>ICT</a:t>
            </a:r>
            <a:r>
              <a:rPr lang="zh-CN" altLang="en-US" sz="2400" dirty="0" smtClean="0">
                <a:solidFill>
                  <a:schemeClr val="bg1"/>
                </a:solidFill>
                <a:latin typeface="黑体" panose="02010609060101010101" pitchFamily="49" charset="-122"/>
                <a:ea typeface="黑体" panose="02010609060101010101" pitchFamily="49" charset="-122"/>
              </a:rPr>
              <a:t>融合，与大</a:t>
            </a:r>
            <a:r>
              <a:rPr lang="zh-CN" altLang="en-US" sz="2400" dirty="0" smtClean="0">
                <a:solidFill>
                  <a:schemeClr val="bg1"/>
                </a:solidFill>
                <a:latin typeface="黑体" panose="02010609060101010101" pitchFamily="49" charset="-122"/>
                <a:ea typeface="黑体" panose="02010609060101010101" pitchFamily="49" charset="-122"/>
              </a:rPr>
              <a:t>数据、人工智能结合</a:t>
            </a:r>
            <a:r>
              <a:rPr lang="zh-CN" altLang="en-US" sz="2400" dirty="0" smtClean="0">
                <a:solidFill>
                  <a:schemeClr val="bg1"/>
                </a:solidFill>
                <a:latin typeface="黑体" panose="02010609060101010101" pitchFamily="49" charset="-122"/>
                <a:ea typeface="黑体" panose="02010609060101010101" pitchFamily="49" charset="-122"/>
              </a:rPr>
              <a:t>应用理想载体</a:t>
            </a:r>
            <a:endParaRPr lang="en-US" altLang="zh-CN" sz="2400" dirty="0" smtClean="0">
              <a:solidFill>
                <a:schemeClr val="bg1"/>
              </a:solidFill>
              <a:latin typeface="黑体" panose="02010609060101010101" pitchFamily="49" charset="-122"/>
              <a:ea typeface="黑体" panose="02010609060101010101" pitchFamily="49" charset="-122"/>
            </a:endParaRPr>
          </a:p>
          <a:p>
            <a:pPr lvl="1">
              <a:buFont typeface="Wingdings" pitchFamily="2" charset="2"/>
              <a:buChar char="Ø"/>
            </a:pPr>
            <a:r>
              <a:rPr lang="zh-CN" altLang="en-US" sz="2400" dirty="0" smtClean="0">
                <a:solidFill>
                  <a:schemeClr val="bg1"/>
                </a:solidFill>
                <a:latin typeface="黑体" panose="02010609060101010101" pitchFamily="49" charset="-122"/>
                <a:ea typeface="黑体" panose="02010609060101010101" pitchFamily="49" charset="-122"/>
              </a:rPr>
              <a:t>为创新应用</a:t>
            </a:r>
            <a:r>
              <a:rPr lang="zh-CN" altLang="en-US" sz="2400" dirty="0" smtClean="0">
                <a:solidFill>
                  <a:schemeClr val="bg1"/>
                </a:solidFill>
                <a:latin typeface="黑体" panose="02010609060101010101" pitchFamily="49" charset="-122"/>
                <a:ea typeface="黑体" panose="02010609060101010101" pitchFamily="49" charset="-122"/>
              </a:rPr>
              <a:t>提供巨大空间</a:t>
            </a:r>
            <a:endParaRPr lang="en-US" altLang="zh-CN" sz="2400" dirty="0" smtClean="0">
              <a:solidFill>
                <a:schemeClr val="bg1"/>
              </a:solidFill>
              <a:latin typeface="黑体" panose="02010609060101010101" pitchFamily="49" charset="-122"/>
              <a:ea typeface="黑体" panose="02010609060101010101" pitchFamily="49" charset="-122"/>
            </a:endParaRPr>
          </a:p>
          <a:p>
            <a:endParaRPr lang="zh-CN" altLang="en-US" sz="2400" dirty="0">
              <a:solidFill>
                <a:schemeClr val="bg1"/>
              </a:solidFill>
              <a:latin typeface="黑体" panose="02010609060101010101" pitchFamily="49" charset="-122"/>
              <a:ea typeface="黑体" panose="02010609060101010101" pitchFamily="49" charset="-122"/>
            </a:endParaRPr>
          </a:p>
        </p:txBody>
      </p:sp>
      <p:pic>
        <p:nvPicPr>
          <p:cNvPr id="34818" name="Picture 2" descr="https://pics1.baidu.com/feed/0df3d7ca7bcb0a46fbed12c2757486206a60af1d.jpeg?token=e252bf7e282d3a726b30dedc178038ae&amp;s=A912E412174A56EC585861D30300F0B3"/>
          <p:cNvPicPr>
            <a:picLocks noChangeAspect="1" noChangeArrowheads="1"/>
          </p:cNvPicPr>
          <p:nvPr/>
        </p:nvPicPr>
        <p:blipFill>
          <a:blip r:embed="rId3"/>
          <a:srcRect/>
          <a:stretch>
            <a:fillRect/>
          </a:stretch>
        </p:blipFill>
        <p:spPr bwMode="auto">
          <a:xfrm>
            <a:off x="5146766" y="4077471"/>
            <a:ext cx="6694455" cy="2782117"/>
          </a:xfrm>
          <a:prstGeom prst="rect">
            <a:avLst/>
          </a:prstGeom>
          <a:noFill/>
        </p:spPr>
      </p:pic>
      <p:pic>
        <p:nvPicPr>
          <p:cNvPr id="8" name="Picture 4" descr="https://timgsa.baidu.com/timg?image&amp;quality=80&amp;size=b9999_10000&amp;sec=1597916370665&amp;di=6e87d84d12fd54dc649ccd77c5f52457&amp;imgtype=0&amp;src=http%3A%2F%2Fwww.gongboshi.com%2Ffile%2Fupload%2F201707%2F31%2F11%2F11-06-20-82-25248.png"/>
          <p:cNvPicPr>
            <a:picLocks noChangeAspect="1" noChangeArrowheads="1"/>
          </p:cNvPicPr>
          <p:nvPr/>
        </p:nvPicPr>
        <p:blipFill>
          <a:blip r:embed="rId4"/>
          <a:srcRect/>
          <a:stretch>
            <a:fillRect/>
          </a:stretch>
        </p:blipFill>
        <p:spPr bwMode="auto">
          <a:xfrm>
            <a:off x="6465377" y="805531"/>
            <a:ext cx="4735764" cy="3075726"/>
          </a:xfrm>
          <a:prstGeom prst="rect">
            <a:avLst/>
          </a:prstGeom>
          <a:noFill/>
        </p:spPr>
      </p:pic>
    </p:spTree>
    <p:extLst>
      <p:ext uri="{BB962C8B-B14F-4D97-AF65-F5344CB8AC3E}">
        <p14:creationId xmlns="" xmlns:p14="http://schemas.microsoft.com/office/powerpoint/2010/main" val="3408887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2.6 5G</a:t>
            </a:r>
            <a:r>
              <a:rPr lang="zh-CN" altLang="en-US" dirty="0" smtClean="0"/>
              <a:t>演进可能方案</a:t>
            </a:r>
            <a:endParaRPr lang="zh-CN" altLang="en-US" dirty="0"/>
          </a:p>
        </p:txBody>
      </p:sp>
      <p:pic>
        <p:nvPicPr>
          <p:cNvPr id="164866" name="Picture 2" descr="https://img-blog.csdnimg.cn/20190616005921102.png?x-oss-process=image/watermark,type_ZmFuZ3poZW5naGVpdGk,shadow_10,text_aHR0cHM6Ly9ibG9nLmNzZG4ubmV0L3UwMTAyMDI1ODg=,size_16,color_FFFFFF,t_70"/>
          <p:cNvPicPr>
            <a:picLocks noChangeAspect="1" noChangeArrowheads="1"/>
          </p:cNvPicPr>
          <p:nvPr/>
        </p:nvPicPr>
        <p:blipFill>
          <a:blip r:embed="rId3"/>
          <a:srcRect/>
          <a:stretch>
            <a:fillRect/>
          </a:stretch>
        </p:blipFill>
        <p:spPr bwMode="auto">
          <a:xfrm>
            <a:off x="5452836" y="1101316"/>
            <a:ext cx="5819775" cy="4705351"/>
          </a:xfrm>
          <a:prstGeom prst="rect">
            <a:avLst/>
          </a:prstGeom>
          <a:noFill/>
        </p:spPr>
      </p:pic>
      <p:sp>
        <p:nvSpPr>
          <p:cNvPr id="4" name="矩形 3"/>
          <p:cNvSpPr/>
          <p:nvPr/>
        </p:nvSpPr>
        <p:spPr>
          <a:xfrm>
            <a:off x="513547" y="1567543"/>
            <a:ext cx="4345835" cy="3416320"/>
          </a:xfrm>
          <a:prstGeom prst="rect">
            <a:avLst/>
          </a:prstGeom>
        </p:spPr>
        <p:txBody>
          <a:bodyPr wrap="square">
            <a:spAutoFit/>
          </a:bodyPr>
          <a:lstStyle/>
          <a:p>
            <a:pPr>
              <a:buFont typeface="Wingdings" pitchFamily="2" charset="2"/>
              <a:buChar char="u"/>
            </a:pPr>
            <a:r>
              <a:rPr lang="zh-CN" altLang="en-US" sz="2400" dirty="0" smtClean="0">
                <a:solidFill>
                  <a:schemeClr val="bg1"/>
                </a:solidFill>
                <a:latin typeface="黑体" pitchFamily="49" charset="-122"/>
                <a:ea typeface="黑体" pitchFamily="49" charset="-122"/>
              </a:rPr>
              <a:t>罗马不是一天修成的，不断持续演进是复杂系统的基本特征</a:t>
            </a:r>
          </a:p>
          <a:p>
            <a:pPr>
              <a:buFont typeface="Wingdings" pitchFamily="2" charset="2"/>
              <a:buChar char="p"/>
            </a:pP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zh-CN" altLang="en-US" sz="2400" dirty="0" smtClean="0">
                <a:solidFill>
                  <a:schemeClr val="bg1"/>
                </a:solidFill>
                <a:latin typeface="黑体" pitchFamily="49" charset="-122"/>
                <a:ea typeface="黑体" pitchFamily="49" charset="-122"/>
              </a:rPr>
              <a:t>未来很长的时间内通信网将是</a:t>
            </a:r>
            <a:r>
              <a:rPr lang="en-US" altLang="zh-CN" sz="2400" dirty="0" smtClean="0">
                <a:solidFill>
                  <a:schemeClr val="bg1"/>
                </a:solidFill>
                <a:latin typeface="黑体" pitchFamily="49" charset="-122"/>
                <a:ea typeface="黑体" pitchFamily="49" charset="-122"/>
              </a:rPr>
              <a:t>4G</a:t>
            </a:r>
            <a:r>
              <a:rPr lang="zh-CN" altLang="en-US" sz="2400" dirty="0" smtClean="0">
                <a:solidFill>
                  <a:schemeClr val="bg1"/>
                </a:solidFill>
                <a:latin typeface="黑体" pitchFamily="49" charset="-122"/>
                <a:ea typeface="黑体" pitchFamily="49" charset="-122"/>
              </a:rPr>
              <a:t>和</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共存</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en-US" altLang="zh-CN" sz="2400" dirty="0" smtClean="0">
                <a:solidFill>
                  <a:schemeClr val="bg1"/>
                </a:solidFill>
                <a:latin typeface="黑体" pitchFamily="49" charset="-122"/>
                <a:ea typeface="黑体" pitchFamily="49" charset="-122"/>
              </a:rPr>
              <a:t>3GPP </a:t>
            </a:r>
            <a:r>
              <a:rPr lang="zh-CN" altLang="en-US" sz="2400" dirty="0" smtClean="0">
                <a:solidFill>
                  <a:schemeClr val="bg1"/>
                </a:solidFill>
                <a:latin typeface="黑体" pitchFamily="49" charset="-122"/>
                <a:ea typeface="黑体" pitchFamily="49" charset="-122"/>
              </a:rPr>
              <a:t>提供了多种演进方案（</a:t>
            </a:r>
            <a:r>
              <a:rPr lang="en-US" altLang="zh-CN" sz="2400" dirty="0" smtClean="0">
                <a:solidFill>
                  <a:schemeClr val="bg1"/>
                </a:solidFill>
                <a:latin typeface="黑体" pitchFamily="49" charset="-122"/>
                <a:ea typeface="黑体" pitchFamily="49" charset="-122"/>
              </a:rPr>
              <a:t>Option</a:t>
            </a:r>
            <a:r>
              <a:rPr lang="zh-CN" altLang="en-US" sz="2400" dirty="0" smtClean="0">
                <a:solidFill>
                  <a:schemeClr val="bg1"/>
                </a:solidFill>
                <a:latin typeface="黑体" pitchFamily="49" charset="-122"/>
                <a:ea typeface="黑体" pitchFamily="49" charset="-122"/>
              </a:rPr>
              <a:t>）</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NSA-3</a:t>
            </a:r>
            <a:r>
              <a:rPr lang="zh-CN" altLang="en-US" dirty="0" smtClean="0"/>
              <a:t>系演进方式</a:t>
            </a:r>
            <a:endParaRPr lang="zh-CN" altLang="en-US" dirty="0"/>
          </a:p>
        </p:txBody>
      </p:sp>
      <p:pic>
        <p:nvPicPr>
          <p:cNvPr id="172034" name="Picture 2" descr="https://img-blog.csdnimg.cn/20190616010641789.png"/>
          <p:cNvPicPr>
            <a:picLocks noChangeAspect="1" noChangeArrowheads="1"/>
          </p:cNvPicPr>
          <p:nvPr/>
        </p:nvPicPr>
        <p:blipFill>
          <a:blip r:embed="rId3"/>
          <a:srcRect/>
          <a:stretch>
            <a:fillRect/>
          </a:stretch>
        </p:blipFill>
        <p:spPr bwMode="auto">
          <a:xfrm>
            <a:off x="566514" y="1199851"/>
            <a:ext cx="10858001" cy="3306835"/>
          </a:xfrm>
          <a:prstGeom prst="rect">
            <a:avLst/>
          </a:prstGeom>
          <a:noFill/>
        </p:spPr>
      </p:pic>
      <p:sp>
        <p:nvSpPr>
          <p:cNvPr id="5" name="TextBox 4"/>
          <p:cNvSpPr txBox="1"/>
          <p:nvPr/>
        </p:nvSpPr>
        <p:spPr>
          <a:xfrm>
            <a:off x="566513" y="4963886"/>
            <a:ext cx="10882604" cy="1384995"/>
          </a:xfrm>
          <a:prstGeom prst="rect">
            <a:avLst/>
          </a:prstGeom>
          <a:noFill/>
        </p:spPr>
        <p:txBody>
          <a:bodyPr wrap="square" rtlCol="0">
            <a:spAutoFit/>
          </a:bodyPr>
          <a:lstStyle/>
          <a:p>
            <a:pPr>
              <a:buFont typeface="Wingdings" pitchFamily="2" charset="2"/>
              <a:buChar char="p"/>
            </a:pPr>
            <a:r>
              <a:rPr lang="en-US" altLang="zh-CN" sz="2800" dirty="0" smtClean="0">
                <a:solidFill>
                  <a:srgbClr val="FF0000"/>
                </a:solidFill>
                <a:latin typeface="黑体" pitchFamily="49" charset="-122"/>
                <a:ea typeface="黑体" pitchFamily="49" charset="-122"/>
              </a:rPr>
              <a:t>3X</a:t>
            </a:r>
            <a:r>
              <a:rPr lang="zh-CN" altLang="en-US" sz="2800" dirty="0" smtClean="0">
                <a:solidFill>
                  <a:srgbClr val="FF0000"/>
                </a:solidFill>
                <a:latin typeface="黑体" pitchFamily="49" charset="-122"/>
                <a:ea typeface="黑体" pitchFamily="49" charset="-122"/>
              </a:rPr>
              <a:t>为</a:t>
            </a:r>
            <a:r>
              <a:rPr lang="zh-CN" altLang="en-US" sz="2800" dirty="0" smtClean="0">
                <a:solidFill>
                  <a:srgbClr val="FF0000"/>
                </a:solidFill>
                <a:latin typeface="黑体" pitchFamily="49" charset="-122"/>
                <a:ea typeface="黑体" pitchFamily="49" charset="-122"/>
              </a:rPr>
              <a:t>我国当前已建成运营</a:t>
            </a:r>
            <a:r>
              <a:rPr lang="zh-CN" altLang="en-US" sz="2800" dirty="0" smtClean="0">
                <a:solidFill>
                  <a:srgbClr val="FF0000"/>
                </a:solidFill>
                <a:latin typeface="黑体" pitchFamily="49" charset="-122"/>
                <a:ea typeface="黑体" pitchFamily="49" charset="-122"/>
              </a:rPr>
              <a:t>商</a:t>
            </a:r>
            <a:r>
              <a:rPr lang="en-US" altLang="zh-CN" sz="2800" dirty="0" smtClean="0">
                <a:solidFill>
                  <a:srgbClr val="FF0000"/>
                </a:solidFill>
                <a:latin typeface="黑体" pitchFamily="49" charset="-122"/>
                <a:ea typeface="黑体" pitchFamily="49" charset="-122"/>
              </a:rPr>
              <a:t>NSA</a:t>
            </a:r>
            <a:r>
              <a:rPr lang="zh-CN" altLang="en-US" sz="2800" dirty="0" smtClean="0">
                <a:solidFill>
                  <a:srgbClr val="FF0000"/>
                </a:solidFill>
                <a:latin typeface="黑体" pitchFamily="49" charset="-122"/>
                <a:ea typeface="黑体" pitchFamily="49" charset="-122"/>
              </a:rPr>
              <a:t>主要方式</a:t>
            </a:r>
            <a:endParaRPr lang="en-US" altLang="zh-CN" sz="2800" dirty="0" smtClean="0">
              <a:solidFill>
                <a:srgbClr val="FF0000"/>
              </a:solidFill>
              <a:latin typeface="黑体" pitchFamily="49" charset="-122"/>
              <a:ea typeface="黑体" pitchFamily="49" charset="-122"/>
            </a:endParaRPr>
          </a:p>
          <a:p>
            <a:pPr>
              <a:buFont typeface="Wingdings" pitchFamily="2" charset="2"/>
              <a:buChar char="p"/>
            </a:pPr>
            <a:r>
              <a:rPr lang="zh-CN" altLang="en-US" sz="2800" dirty="0" smtClean="0">
                <a:solidFill>
                  <a:schemeClr val="bg1"/>
                </a:solidFill>
                <a:latin typeface="黑体" pitchFamily="49" charset="-122"/>
                <a:ea typeface="黑体" pitchFamily="49" charset="-122"/>
              </a:rPr>
              <a:t>均</a:t>
            </a:r>
            <a:r>
              <a:rPr lang="zh-CN" altLang="en-US" sz="2800" dirty="0" smtClean="0">
                <a:solidFill>
                  <a:schemeClr val="bg1"/>
                </a:solidFill>
                <a:latin typeface="黑体" pitchFamily="49" charset="-122"/>
                <a:ea typeface="黑体" pitchFamily="49" charset="-122"/>
              </a:rPr>
              <a:t>宣布最终</a:t>
            </a:r>
            <a:r>
              <a:rPr lang="zh-CN" altLang="en-US" sz="2800" dirty="0" smtClean="0">
                <a:solidFill>
                  <a:schemeClr val="bg1"/>
                </a:solidFill>
                <a:latin typeface="黑体" pitchFamily="49" charset="-122"/>
                <a:ea typeface="黑体" pitchFamily="49" charset="-122"/>
              </a:rPr>
              <a:t>选择</a:t>
            </a:r>
            <a:r>
              <a:rPr lang="en-US" altLang="zh-CN" sz="2800" dirty="0" smtClean="0">
                <a:solidFill>
                  <a:schemeClr val="bg1"/>
                </a:solidFill>
                <a:latin typeface="黑体" pitchFamily="49" charset="-122"/>
                <a:ea typeface="黑体" pitchFamily="49" charset="-122"/>
              </a:rPr>
              <a:t>5G</a:t>
            </a:r>
            <a:r>
              <a:rPr lang="zh-CN" altLang="en-US" sz="2800" dirty="0" smtClean="0">
                <a:solidFill>
                  <a:schemeClr val="bg1"/>
                </a:solidFill>
                <a:latin typeface="黑体" pitchFamily="49" charset="-122"/>
                <a:ea typeface="黑体" pitchFamily="49" charset="-122"/>
              </a:rPr>
              <a:t>均采用</a:t>
            </a:r>
            <a:r>
              <a:rPr lang="en-US" altLang="zh-CN" sz="2800" dirty="0" smtClean="0">
                <a:solidFill>
                  <a:schemeClr val="bg1"/>
                </a:solidFill>
                <a:latin typeface="黑体" pitchFamily="49" charset="-122"/>
                <a:ea typeface="黑体" pitchFamily="49" charset="-122"/>
              </a:rPr>
              <a:t>SA</a:t>
            </a:r>
            <a:r>
              <a:rPr lang="zh-CN" altLang="en-US" sz="2800" dirty="0" smtClean="0">
                <a:solidFill>
                  <a:schemeClr val="bg1"/>
                </a:solidFill>
                <a:latin typeface="黑体" pitchFamily="49" charset="-122"/>
                <a:ea typeface="黑体" pitchFamily="49" charset="-122"/>
              </a:rPr>
              <a:t>组网</a:t>
            </a:r>
            <a:r>
              <a:rPr lang="en-US" altLang="zh-CN" sz="2800" dirty="0" smtClean="0">
                <a:solidFill>
                  <a:schemeClr val="bg1"/>
                </a:solidFill>
                <a:latin typeface="黑体" pitchFamily="49" charset="-122"/>
                <a:ea typeface="黑体" pitchFamily="49" charset="-122"/>
              </a:rPr>
              <a:t>,2020</a:t>
            </a:r>
            <a:r>
              <a:rPr lang="zh-CN" altLang="en-US" sz="2800" dirty="0" smtClean="0">
                <a:solidFill>
                  <a:schemeClr val="bg1"/>
                </a:solidFill>
                <a:latin typeface="黑体" pitchFamily="49" charset="-122"/>
                <a:ea typeface="黑体" pitchFamily="49" charset="-122"/>
              </a:rPr>
              <a:t>年我国在政府推动下大力开展了</a:t>
            </a:r>
            <a:r>
              <a:rPr lang="en-US" altLang="zh-CN" sz="2800" dirty="0" smtClean="0">
                <a:solidFill>
                  <a:schemeClr val="bg1"/>
                </a:solidFill>
                <a:latin typeface="黑体" pitchFamily="49" charset="-122"/>
                <a:ea typeface="黑体" pitchFamily="49" charset="-122"/>
              </a:rPr>
              <a:t>SA</a:t>
            </a:r>
            <a:r>
              <a:rPr lang="zh-CN" altLang="en-US" sz="2800" dirty="0" smtClean="0">
                <a:solidFill>
                  <a:schemeClr val="bg1"/>
                </a:solidFill>
                <a:latin typeface="黑体" pitchFamily="49" charset="-122"/>
                <a:ea typeface="黑体" pitchFamily="49" charset="-122"/>
              </a:rPr>
              <a:t>网络的</a:t>
            </a:r>
            <a:r>
              <a:rPr lang="zh-CN" altLang="en-US" sz="2800" dirty="0" smtClean="0">
                <a:solidFill>
                  <a:schemeClr val="bg1"/>
                </a:solidFill>
                <a:latin typeface="黑体" pitchFamily="49" charset="-122"/>
                <a:ea typeface="黑体" pitchFamily="49" charset="-122"/>
              </a:rPr>
              <a:t>建设（</a:t>
            </a:r>
            <a:r>
              <a:rPr lang="en-US" altLang="zh-CN" sz="2800" dirty="0" smtClean="0">
                <a:solidFill>
                  <a:schemeClr val="bg1"/>
                </a:solidFill>
                <a:latin typeface="黑体" pitchFamily="49" charset="-122"/>
                <a:ea typeface="黑体" pitchFamily="49" charset="-122"/>
              </a:rPr>
              <a:t>NSA</a:t>
            </a:r>
            <a:r>
              <a:rPr lang="zh-CN" altLang="en-US" sz="2800" dirty="0" smtClean="0">
                <a:solidFill>
                  <a:schemeClr val="bg1"/>
                </a:solidFill>
                <a:latin typeface="黑体" pitchFamily="49" charset="-122"/>
                <a:ea typeface="黑体" pitchFamily="49" charset="-122"/>
              </a:rPr>
              <a:t>为过渡产品）</a:t>
            </a:r>
            <a:endParaRPr lang="zh-CN" altLang="en-US" sz="28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p:cNvSpPr txBox="1"/>
          <p:nvPr/>
        </p:nvSpPr>
        <p:spPr>
          <a:xfrm rot="10800000">
            <a:off x="-1" y="2166482"/>
            <a:ext cx="12210201" cy="1070965"/>
          </a:xfrm>
          <a:prstGeom prst="rect">
            <a:avLst/>
          </a:prstGeom>
          <a:gradFill flip="none" rotWithShape="1">
            <a:gsLst>
              <a:gs pos="0">
                <a:schemeClr val="tx1"/>
              </a:gs>
              <a:gs pos="56000">
                <a:schemeClr val="tx1">
                  <a:alpha val="53000"/>
                </a:schemeClr>
              </a:gs>
              <a:gs pos="100000">
                <a:schemeClr val="tx1">
                  <a:alpha val="0"/>
                </a:schemeClr>
              </a:gs>
            </a:gsLst>
            <a:lin ang="0" scaled="1"/>
            <a:tileRect/>
          </a:gradFill>
        </p:spPr>
        <p:txBody>
          <a:bodyPr/>
          <a:lstStyle/>
          <a:p>
            <a:pPr marL="624205" marR="0" lvl="0" indent="0" algn="l" defTabSz="608965" rtl="0" eaLnBrk="1" fontAlgn="base" latinLnBrk="0" hangingPunct="1">
              <a:lnSpc>
                <a:spcPct val="100000"/>
              </a:lnSpc>
              <a:spcBef>
                <a:spcPct val="0"/>
              </a:spcBef>
              <a:spcAft>
                <a:spcPct val="0"/>
              </a:spcAft>
              <a:buClrTx/>
              <a:buSzTx/>
              <a:buFontTx/>
              <a:buNone/>
              <a:defRPr/>
            </a:pPr>
            <a:endParaRPr kumimoji="1" lang="zh-CN" altLang="en-US" sz="3600" b="0" i="0" u="none" strike="noStrike" kern="1200" cap="none" spc="0" normalizeH="0" baseline="0" noProof="0" dirty="0">
              <a:ln>
                <a:noFill/>
              </a:ln>
              <a:solidFill>
                <a:srgbClr val="008ED3"/>
              </a:solidFill>
              <a:effectLst/>
              <a:uLnTx/>
              <a:uFillTx/>
              <a:latin typeface="+mn-lt"/>
              <a:ea typeface="微软雅黑" panose="020B0503020204020204" pitchFamily="34" charset="-122"/>
              <a:cs typeface="+mn-cs"/>
            </a:endParaRPr>
          </a:p>
        </p:txBody>
      </p:sp>
      <p:sp>
        <p:nvSpPr>
          <p:cNvPr id="7" name="矩形 6"/>
          <p:cNvSpPr/>
          <p:nvPr/>
        </p:nvSpPr>
        <p:spPr>
          <a:xfrm>
            <a:off x="1480973" y="2246789"/>
            <a:ext cx="11287969" cy="2516073"/>
          </a:xfrm>
          <a:prstGeom prst="rect">
            <a:avLst/>
          </a:prstGeom>
        </p:spPr>
        <p:txBody>
          <a:bodyPr wrap="square">
            <a:spAutoFit/>
          </a:bodyPr>
          <a:lstStyle/>
          <a:p>
            <a:pPr marL="633730" indent="-633730">
              <a:lnSpc>
                <a:spcPct val="150000"/>
              </a:lnSpc>
              <a:buFont typeface="微软雅黑" panose="020B0503020204020204" pitchFamily="34" charset="-122"/>
              <a:buChar char="▲"/>
            </a:pPr>
            <a:r>
              <a:rPr lang="en-US" altLang="zh-CN" sz="3500" b="1" dirty="0" smtClean="0">
                <a:solidFill>
                  <a:schemeClr val="bg1"/>
                </a:solidFill>
                <a:ea typeface="微软雅黑" panose="020B0503020204020204" pitchFamily="34" charset="-122"/>
              </a:rPr>
              <a:t>5G</a:t>
            </a:r>
            <a:r>
              <a:rPr lang="zh-CN" altLang="en-US" sz="3500" b="1" dirty="0" smtClean="0">
                <a:solidFill>
                  <a:schemeClr val="bg1"/>
                </a:solidFill>
                <a:ea typeface="微软雅黑" panose="020B0503020204020204" pitchFamily="34" charset="-122"/>
              </a:rPr>
              <a:t>网络应用</a:t>
            </a:r>
            <a:endParaRPr lang="en-US" altLang="zh-CN" sz="3500" b="1" dirty="0" smtClean="0">
              <a:solidFill>
                <a:schemeClr val="bg1"/>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smtClean="0">
                <a:solidFill>
                  <a:schemeClr val="bg1"/>
                </a:solidFill>
                <a:ea typeface="微软雅黑" panose="020B0503020204020204" pitchFamily="34" charset="-122"/>
              </a:rPr>
              <a:t>5G</a:t>
            </a:r>
            <a:r>
              <a:rPr lang="zh-CN" altLang="en-US" sz="3500" b="1" dirty="0" smtClean="0">
                <a:solidFill>
                  <a:schemeClr val="bg1"/>
                </a:solidFill>
                <a:ea typeface="微软雅黑" panose="020B0503020204020204" pitchFamily="34" charset="-122"/>
              </a:rPr>
              <a:t>网络核心技术</a:t>
            </a:r>
            <a:endParaRPr lang="zh-CN" altLang="en-US" sz="3500" b="1" dirty="0">
              <a:solidFill>
                <a:schemeClr val="bg1"/>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a:solidFill>
                  <a:schemeClr val="bg1"/>
                </a:solidFill>
                <a:ea typeface="微软雅黑" panose="020B0503020204020204" pitchFamily="34" charset="-122"/>
              </a:rPr>
              <a:t>5G</a:t>
            </a:r>
            <a:r>
              <a:rPr lang="zh-CN" altLang="en-US" sz="3500" b="1" dirty="0" smtClean="0">
                <a:solidFill>
                  <a:schemeClr val="bg1"/>
                </a:solidFill>
                <a:ea typeface="微软雅黑" panose="020B0503020204020204" pitchFamily="34" charset="-122"/>
              </a:rPr>
              <a:t>安全研究</a:t>
            </a:r>
            <a:endParaRPr lang="en-US" altLang="zh-CN" sz="3500" b="1" dirty="0">
              <a:solidFill>
                <a:schemeClr val="bg1"/>
              </a:solidFill>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 </a:t>
            </a:r>
            <a:r>
              <a:rPr lang="zh-CN" altLang="en-US" dirty="0" smtClean="0"/>
              <a:t>演进方式</a:t>
            </a:r>
            <a:endParaRPr lang="zh-CN" altLang="en-US" dirty="0"/>
          </a:p>
        </p:txBody>
      </p:sp>
      <p:pic>
        <p:nvPicPr>
          <p:cNvPr id="171010" name="Picture 2" descr="https://img-blog.csdnimg.cn/20190616010250327.png?x-oss-process=image/watermark,type_ZmFuZ3poZW5naGVpdGk,shadow_10,text_aHR0cHM6Ly9ibG9nLmNzZG4ubmV0L3UwMTAyMDI1ODg=,size_16,color_FFFFFF,t_70"/>
          <p:cNvPicPr>
            <a:picLocks noChangeAspect="1" noChangeArrowheads="1"/>
          </p:cNvPicPr>
          <p:nvPr/>
        </p:nvPicPr>
        <p:blipFill>
          <a:blip r:embed="rId3"/>
          <a:srcRect/>
          <a:stretch>
            <a:fillRect/>
          </a:stretch>
        </p:blipFill>
        <p:spPr bwMode="auto">
          <a:xfrm>
            <a:off x="6662300" y="1212080"/>
            <a:ext cx="5178703" cy="3872638"/>
          </a:xfrm>
          <a:prstGeom prst="rect">
            <a:avLst/>
          </a:prstGeom>
          <a:noFill/>
        </p:spPr>
      </p:pic>
      <p:pic>
        <p:nvPicPr>
          <p:cNvPr id="171012" name="Picture 4" descr="https://img-blog.csdnimg.cn/20190616010216964.png?x-oss-process=image/watermark,type_ZmFuZ3poZW5naGVpdGk,shadow_10,text_aHR0cHM6Ly9ibG9nLmNzZG4ubmV0L3UwMTAyMDI1ODg=,size_16,color_FFFFFF,t_70"/>
          <p:cNvPicPr>
            <a:picLocks noChangeAspect="1" noChangeArrowheads="1"/>
          </p:cNvPicPr>
          <p:nvPr/>
        </p:nvPicPr>
        <p:blipFill>
          <a:blip r:embed="rId4"/>
          <a:srcRect/>
          <a:stretch>
            <a:fillRect/>
          </a:stretch>
        </p:blipFill>
        <p:spPr bwMode="auto">
          <a:xfrm>
            <a:off x="482145" y="1212080"/>
            <a:ext cx="5520157" cy="3961311"/>
          </a:xfrm>
          <a:prstGeom prst="rect">
            <a:avLst/>
          </a:prstGeom>
          <a:noFill/>
        </p:spPr>
      </p:pic>
      <p:sp>
        <p:nvSpPr>
          <p:cNvPr id="5" name="TextBox 4"/>
          <p:cNvSpPr txBox="1"/>
          <p:nvPr/>
        </p:nvSpPr>
        <p:spPr>
          <a:xfrm>
            <a:off x="94678" y="5598608"/>
            <a:ext cx="6878806" cy="369332"/>
          </a:xfrm>
          <a:prstGeom prst="rect">
            <a:avLst/>
          </a:prstGeom>
          <a:noFill/>
        </p:spPr>
        <p:txBody>
          <a:bodyPr wrap="none" rtlCol="0">
            <a:spAutoFit/>
          </a:bodyPr>
          <a:lstStyle/>
          <a:p>
            <a:r>
              <a:rPr lang="zh-CN" altLang="en-US" dirty="0" smtClean="0">
                <a:solidFill>
                  <a:schemeClr val="bg1"/>
                </a:solidFill>
                <a:latin typeface="黑体" pitchFamily="49" charset="-122"/>
                <a:ea typeface="黑体" pitchFamily="49" charset="-122"/>
              </a:rPr>
              <a:t>建立独立的</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网络（</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核心网成熟时，现有</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基站可以直接接入）</a:t>
            </a:r>
            <a:endParaRPr lang="zh-CN" altLang="en-US" dirty="0">
              <a:solidFill>
                <a:schemeClr val="bg1"/>
              </a:solidFill>
              <a:latin typeface="黑体" pitchFamily="49" charset="-122"/>
              <a:ea typeface="黑体" pitchFamily="49" charset="-122"/>
            </a:endParaRPr>
          </a:p>
        </p:txBody>
      </p:sp>
      <p:sp>
        <p:nvSpPr>
          <p:cNvPr id="6" name="TextBox 5"/>
          <p:cNvSpPr txBox="1"/>
          <p:nvPr/>
        </p:nvSpPr>
        <p:spPr>
          <a:xfrm>
            <a:off x="7109467" y="5321609"/>
            <a:ext cx="4339650" cy="646331"/>
          </a:xfrm>
          <a:prstGeom prst="rect">
            <a:avLst/>
          </a:prstGeom>
          <a:noFill/>
        </p:spPr>
        <p:txBody>
          <a:bodyPr wrap="none" rtlCol="0">
            <a:spAutoFit/>
          </a:bodyPr>
          <a:lstStyle/>
          <a:p>
            <a:r>
              <a:rPr lang="en-US" altLang="zh-CN" dirty="0" smtClean="0">
                <a:solidFill>
                  <a:schemeClr val="bg1"/>
                </a:solidFill>
                <a:latin typeface="黑体" pitchFamily="49" charset="-122"/>
                <a:ea typeface="黑体" pitchFamily="49" charset="-122"/>
              </a:rPr>
              <a:t>4G</a:t>
            </a:r>
            <a:r>
              <a:rPr lang="zh-CN" altLang="en-US" dirty="0" smtClean="0">
                <a:solidFill>
                  <a:schemeClr val="bg1"/>
                </a:solidFill>
                <a:latin typeface="黑体" pitchFamily="49" charset="-122"/>
                <a:ea typeface="黑体" pitchFamily="49" charset="-122"/>
              </a:rPr>
              <a:t>基站接入</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核心网（必要性似乎不足）</a:t>
            </a:r>
            <a:endParaRPr lang="en-US" altLang="zh-CN" dirty="0" smtClean="0">
              <a:solidFill>
                <a:schemeClr val="bg1"/>
              </a:solidFill>
              <a:latin typeface="黑体" pitchFamily="49" charset="-122"/>
              <a:ea typeface="黑体" pitchFamily="49" charset="-122"/>
            </a:endParaRPr>
          </a:p>
          <a:p>
            <a:r>
              <a:rPr lang="zh-CN" altLang="en-US" dirty="0" smtClean="0">
                <a:solidFill>
                  <a:schemeClr val="bg1"/>
                </a:solidFill>
                <a:latin typeface="黑体" pitchFamily="49" charset="-122"/>
                <a:ea typeface="黑体" pitchFamily="49" charset="-122"/>
              </a:rPr>
              <a:t>我国</a:t>
            </a:r>
            <a:r>
              <a:rPr lang="en-US" altLang="zh-CN" dirty="0" smtClean="0">
                <a:solidFill>
                  <a:schemeClr val="bg1"/>
                </a:solidFill>
                <a:latin typeface="黑体" pitchFamily="49" charset="-122"/>
                <a:ea typeface="黑体" pitchFamily="49" charset="-122"/>
              </a:rPr>
              <a:t>4G5G</a:t>
            </a:r>
            <a:r>
              <a:rPr lang="zh-CN" altLang="en-US" dirty="0" smtClean="0">
                <a:solidFill>
                  <a:schemeClr val="bg1"/>
                </a:solidFill>
                <a:latin typeface="黑体" pitchFamily="49" charset="-122"/>
                <a:ea typeface="黑体" pitchFamily="49" charset="-122"/>
              </a:rPr>
              <a:t>长期并存，</a:t>
            </a:r>
            <a:r>
              <a:rPr lang="en-US" altLang="zh-CN" dirty="0" smtClean="0">
                <a:solidFill>
                  <a:schemeClr val="bg1"/>
                </a:solidFill>
                <a:latin typeface="黑体" pitchFamily="49" charset="-122"/>
                <a:ea typeface="黑体" pitchFamily="49" charset="-122"/>
              </a:rPr>
              <a:t>2G</a:t>
            </a:r>
            <a:r>
              <a:rPr lang="zh-CN" altLang="en-US" dirty="0" smtClean="0">
                <a:solidFill>
                  <a:schemeClr val="bg1"/>
                </a:solidFill>
                <a:latin typeface="黑体" pitchFamily="49" charset="-122"/>
                <a:ea typeface="黑体" pitchFamily="49" charset="-122"/>
              </a:rPr>
              <a:t>、</a:t>
            </a:r>
            <a:r>
              <a:rPr lang="en-US" altLang="zh-CN" dirty="0" smtClean="0">
                <a:solidFill>
                  <a:schemeClr val="bg1"/>
                </a:solidFill>
                <a:latin typeface="黑体" pitchFamily="49" charset="-122"/>
                <a:ea typeface="黑体" pitchFamily="49" charset="-122"/>
              </a:rPr>
              <a:t>3G</a:t>
            </a:r>
            <a:r>
              <a:rPr lang="zh-CN" altLang="en-US" dirty="0" smtClean="0">
                <a:solidFill>
                  <a:schemeClr val="bg1"/>
                </a:solidFill>
                <a:latin typeface="黑体" pitchFamily="49" charset="-122"/>
                <a:ea typeface="黑体" pitchFamily="49" charset="-122"/>
              </a:rPr>
              <a:t>退网</a:t>
            </a:r>
            <a:endParaRPr lang="zh-CN" altLang="en-US"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NSA-7</a:t>
            </a:r>
            <a:r>
              <a:rPr lang="zh-CN" altLang="en-US" dirty="0" smtClean="0"/>
              <a:t>系演进方式</a:t>
            </a:r>
            <a:endParaRPr lang="zh-CN" altLang="en-US" dirty="0"/>
          </a:p>
        </p:txBody>
      </p:sp>
      <p:pic>
        <p:nvPicPr>
          <p:cNvPr id="3" name="Picture 4" descr="https://img-blog.csdnimg.cn/20190616010927547.png"/>
          <p:cNvPicPr>
            <a:picLocks noChangeAspect="1" noChangeArrowheads="1"/>
          </p:cNvPicPr>
          <p:nvPr/>
        </p:nvPicPr>
        <p:blipFill>
          <a:blip r:embed="rId2"/>
          <a:srcRect/>
          <a:stretch>
            <a:fillRect/>
          </a:stretch>
        </p:blipFill>
        <p:spPr bwMode="auto">
          <a:xfrm>
            <a:off x="848089" y="1489166"/>
            <a:ext cx="10914818" cy="3252651"/>
          </a:xfrm>
          <a:prstGeom prst="rect">
            <a:avLst/>
          </a:prstGeom>
          <a:noFill/>
        </p:spPr>
      </p:pic>
      <p:sp>
        <p:nvSpPr>
          <p:cNvPr id="4" name="TextBox 3"/>
          <p:cNvSpPr txBox="1"/>
          <p:nvPr/>
        </p:nvSpPr>
        <p:spPr>
          <a:xfrm>
            <a:off x="2896919" y="5229276"/>
            <a:ext cx="6032421" cy="461665"/>
          </a:xfrm>
          <a:prstGeom prst="rect">
            <a:avLst/>
          </a:prstGeom>
          <a:noFill/>
        </p:spPr>
        <p:txBody>
          <a:bodyPr wrap="none" rtlCol="0">
            <a:spAutoFit/>
          </a:bodyPr>
          <a:lstStyle/>
          <a:p>
            <a:r>
              <a:rPr lang="zh-CN" altLang="en-US" sz="2400" dirty="0" smtClean="0">
                <a:solidFill>
                  <a:schemeClr val="bg1"/>
                </a:solidFill>
                <a:latin typeface="黑体" pitchFamily="49" charset="-122"/>
                <a:ea typeface="黑体" pitchFamily="49" charset="-122"/>
              </a:rPr>
              <a:t>未来</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核心网成熟时</a:t>
            </a:r>
            <a:r>
              <a:rPr lang="en-US" altLang="zh-CN" sz="2400" dirty="0" smtClean="0">
                <a:solidFill>
                  <a:schemeClr val="bg1"/>
                </a:solidFill>
                <a:latin typeface="黑体" pitchFamily="49" charset="-122"/>
                <a:ea typeface="黑体" pitchFamily="49" charset="-122"/>
              </a:rPr>
              <a:t>4G</a:t>
            </a:r>
            <a:r>
              <a:rPr lang="zh-CN" altLang="en-US" sz="2400" dirty="0" smtClean="0">
                <a:solidFill>
                  <a:schemeClr val="bg1"/>
                </a:solidFill>
                <a:latin typeface="黑体" pitchFamily="49" charset="-122"/>
                <a:ea typeface="黑体" pitchFamily="49" charset="-122"/>
              </a:rPr>
              <a:t>网络的演进方式质疑</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NSA-4</a:t>
            </a:r>
            <a:r>
              <a:rPr lang="zh-CN" altLang="en-US" dirty="0" smtClean="0"/>
              <a:t>系演进方式</a:t>
            </a:r>
            <a:endParaRPr lang="zh-CN" altLang="en-US" dirty="0"/>
          </a:p>
        </p:txBody>
      </p:sp>
      <p:pic>
        <p:nvPicPr>
          <p:cNvPr id="173058" name="Picture 2" descr="https://img-blog.csdnimg.cn/20190616011140587.png?x-oss-process=image/watermark,type_ZmFuZ3poZW5naGVpdGk,shadow_10,text_aHR0cHM6Ly9ibG9nLmNzZG4ubmV0L3UwMTAyMDI1ODg=,size_16,color_FFFFFF,t_70"/>
          <p:cNvPicPr>
            <a:picLocks noChangeAspect="1" noChangeArrowheads="1"/>
          </p:cNvPicPr>
          <p:nvPr/>
        </p:nvPicPr>
        <p:blipFill>
          <a:blip r:embed="rId3"/>
          <a:srcRect/>
          <a:stretch>
            <a:fillRect/>
          </a:stretch>
        </p:blipFill>
        <p:spPr bwMode="auto">
          <a:xfrm>
            <a:off x="744582" y="947545"/>
            <a:ext cx="10881815" cy="4305414"/>
          </a:xfrm>
          <a:prstGeom prst="rect">
            <a:avLst/>
          </a:prstGeom>
          <a:noFill/>
        </p:spPr>
      </p:pic>
      <p:sp>
        <p:nvSpPr>
          <p:cNvPr id="4" name="TextBox 3"/>
          <p:cNvSpPr txBox="1"/>
          <p:nvPr/>
        </p:nvSpPr>
        <p:spPr>
          <a:xfrm>
            <a:off x="744582" y="5595201"/>
            <a:ext cx="10704535" cy="1200329"/>
          </a:xfrm>
          <a:prstGeom prst="rect">
            <a:avLst/>
          </a:prstGeom>
          <a:noFill/>
        </p:spPr>
        <p:txBody>
          <a:bodyPr wrap="square" rtlCol="0">
            <a:spAutoFit/>
          </a:bodyPr>
          <a:lstStyle/>
          <a:p>
            <a:pPr>
              <a:buFont typeface="Wingdings" pitchFamily="2" charset="2"/>
              <a:buChar char="p"/>
            </a:pPr>
            <a:r>
              <a:rPr lang="zh-CN" altLang="en-US" sz="2400" dirty="0" smtClean="0">
                <a:solidFill>
                  <a:schemeClr val="bg1"/>
                </a:solidFill>
                <a:latin typeface="黑体" pitchFamily="49" charset="-122"/>
                <a:ea typeface="黑体" pitchFamily="49" charset="-122"/>
              </a:rPr>
              <a:t>我国 </a:t>
            </a:r>
            <a:r>
              <a:rPr lang="en-US" altLang="zh-CN" sz="2400" dirty="0" smtClean="0">
                <a:solidFill>
                  <a:schemeClr val="bg1"/>
                </a:solidFill>
                <a:latin typeface="黑体" pitchFamily="49" charset="-122"/>
                <a:ea typeface="黑体" pitchFamily="49" charset="-122"/>
              </a:rPr>
              <a:t>SA</a:t>
            </a:r>
            <a:r>
              <a:rPr lang="zh-CN" altLang="en-US" sz="2400" dirty="0" smtClean="0">
                <a:solidFill>
                  <a:schemeClr val="bg1"/>
                </a:solidFill>
                <a:latin typeface="黑体" pitchFamily="49" charset="-122"/>
                <a:ea typeface="黑体" pitchFamily="49" charset="-122"/>
              </a:rPr>
              <a:t>网络还没有正式商用，未来现有</a:t>
            </a:r>
            <a:r>
              <a:rPr lang="en-US" altLang="zh-CN" sz="2400" dirty="0" smtClean="0">
                <a:solidFill>
                  <a:schemeClr val="bg1"/>
                </a:solidFill>
                <a:latin typeface="黑体" pitchFamily="49" charset="-122"/>
                <a:ea typeface="黑体" pitchFamily="49" charset="-122"/>
              </a:rPr>
              <a:t>NSA</a:t>
            </a:r>
            <a:r>
              <a:rPr lang="zh-CN" altLang="en-US" sz="2400" dirty="0" smtClean="0">
                <a:solidFill>
                  <a:schemeClr val="bg1"/>
                </a:solidFill>
                <a:latin typeface="黑体" pitchFamily="49" charset="-122"/>
                <a:ea typeface="黑体" pitchFamily="49" charset="-122"/>
              </a:rPr>
              <a:t>组网如何演进，技术路线还需进一步</a:t>
            </a:r>
            <a:r>
              <a:rPr lang="zh-CN" altLang="en-US" sz="2400" dirty="0" smtClean="0">
                <a:solidFill>
                  <a:schemeClr val="bg1"/>
                </a:solidFill>
                <a:latin typeface="黑体" pitchFamily="49" charset="-122"/>
                <a:ea typeface="黑体" pitchFamily="49" charset="-122"/>
              </a:rPr>
              <a:t>研究</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zh-CN" altLang="en-US" sz="2400" dirty="0" smtClean="0">
                <a:solidFill>
                  <a:schemeClr val="bg1"/>
                </a:solidFill>
                <a:latin typeface="黑体" pitchFamily="49" charset="-122"/>
                <a:ea typeface="黑体" pitchFamily="49" charset="-122"/>
              </a:rPr>
              <a:t>当前焦点是还没有找到</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的关键应用场景和盈利模式</a:t>
            </a:r>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p:cNvSpPr txBox="1"/>
          <p:nvPr/>
        </p:nvSpPr>
        <p:spPr>
          <a:xfrm rot="10800000">
            <a:off x="-1" y="2166482"/>
            <a:ext cx="12210201" cy="1070965"/>
          </a:xfrm>
          <a:prstGeom prst="rect">
            <a:avLst/>
          </a:prstGeom>
          <a:gradFill flip="none" rotWithShape="1">
            <a:gsLst>
              <a:gs pos="0">
                <a:schemeClr val="tx1"/>
              </a:gs>
              <a:gs pos="56000">
                <a:schemeClr val="tx1">
                  <a:alpha val="53000"/>
                </a:schemeClr>
              </a:gs>
              <a:gs pos="100000">
                <a:schemeClr val="tx1">
                  <a:alpha val="0"/>
                </a:schemeClr>
              </a:gs>
            </a:gsLst>
            <a:lin ang="0" scaled="1"/>
            <a:tileRect/>
          </a:gradFill>
        </p:spPr>
        <p:txBody>
          <a:bodyPr/>
          <a:lstStyle/>
          <a:p>
            <a:pPr marL="624205" marR="0" lvl="0" indent="0" algn="l" defTabSz="608965" rtl="0" eaLnBrk="1" fontAlgn="base" latinLnBrk="0" hangingPunct="1">
              <a:lnSpc>
                <a:spcPct val="100000"/>
              </a:lnSpc>
              <a:spcBef>
                <a:spcPct val="0"/>
              </a:spcBef>
              <a:spcAft>
                <a:spcPct val="0"/>
              </a:spcAft>
              <a:buClrTx/>
              <a:buSzTx/>
              <a:buFontTx/>
              <a:buNone/>
              <a:defRPr/>
            </a:pPr>
            <a:endParaRPr kumimoji="1" lang="zh-CN" altLang="en-US" sz="3600" b="0" i="0" u="none" strike="noStrike" kern="1200" cap="none" spc="0" normalizeH="0" baseline="0" noProof="0" dirty="0">
              <a:ln>
                <a:noFill/>
              </a:ln>
              <a:solidFill>
                <a:srgbClr val="008ED3"/>
              </a:solidFill>
              <a:effectLst/>
              <a:uLnTx/>
              <a:uFillTx/>
              <a:latin typeface="+mn-lt"/>
              <a:ea typeface="微软雅黑" panose="020B0503020204020204" pitchFamily="34" charset="-122"/>
              <a:cs typeface="+mn-cs"/>
            </a:endParaRPr>
          </a:p>
        </p:txBody>
      </p:sp>
      <p:sp>
        <p:nvSpPr>
          <p:cNvPr id="7" name="矩形 6"/>
          <p:cNvSpPr/>
          <p:nvPr/>
        </p:nvSpPr>
        <p:spPr>
          <a:xfrm>
            <a:off x="1480973" y="2246789"/>
            <a:ext cx="11287969" cy="4732065"/>
          </a:xfrm>
          <a:prstGeom prst="rect">
            <a:avLst/>
          </a:prstGeom>
        </p:spPr>
        <p:txBody>
          <a:bodyPr wrap="square">
            <a:spAutoFit/>
          </a:bodyPr>
          <a:lstStyle/>
          <a:p>
            <a:pPr marL="633730" indent="-633730">
              <a:lnSpc>
                <a:spcPct val="150000"/>
              </a:lnSpc>
              <a:buFont typeface="微软雅黑" panose="020B0503020204020204" pitchFamily="34" charset="-122"/>
              <a:buChar char="▲"/>
            </a:pPr>
            <a:r>
              <a:rPr lang="en-US" altLang="zh-CN" sz="3500" b="1" dirty="0" smtClean="0">
                <a:solidFill>
                  <a:schemeClr val="bg1"/>
                </a:solidFill>
                <a:ea typeface="微软雅黑" panose="020B0503020204020204" pitchFamily="34" charset="-122"/>
              </a:rPr>
              <a:t>5G</a:t>
            </a:r>
            <a:r>
              <a:rPr lang="zh-CN" altLang="en-US" sz="3500" b="1" dirty="0" smtClean="0">
                <a:solidFill>
                  <a:schemeClr val="bg1"/>
                </a:solidFill>
                <a:ea typeface="微软雅黑" panose="020B0503020204020204" pitchFamily="34" charset="-122"/>
              </a:rPr>
              <a:t>网络应用</a:t>
            </a:r>
            <a:endParaRPr lang="en-US" altLang="zh-CN" sz="3500" b="1" dirty="0" smtClean="0">
              <a:solidFill>
                <a:schemeClr val="bg1"/>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smtClean="0">
                <a:solidFill>
                  <a:schemeClr val="bg1">
                    <a:lumMod val="65000"/>
                  </a:schemeClr>
                </a:solidFill>
                <a:ea typeface="微软雅黑" panose="020B0503020204020204" pitchFamily="34" charset="-122"/>
              </a:rPr>
              <a:t>5G</a:t>
            </a:r>
            <a:r>
              <a:rPr lang="zh-CN" altLang="en-US" sz="3500" b="1" dirty="0">
                <a:solidFill>
                  <a:schemeClr val="bg1">
                    <a:lumMod val="65000"/>
                  </a:schemeClr>
                </a:solidFill>
                <a:ea typeface="微软雅黑" panose="020B0503020204020204" pitchFamily="34" charset="-122"/>
              </a:rPr>
              <a:t>核心网关键技术</a:t>
            </a:r>
          </a:p>
          <a:p>
            <a:pPr marL="633730" indent="-633730">
              <a:lnSpc>
                <a:spcPct val="150000"/>
              </a:lnSpc>
              <a:buFont typeface="微软雅黑" panose="020B0503020204020204" pitchFamily="34" charset="-122"/>
              <a:buChar char="▲"/>
            </a:pPr>
            <a:r>
              <a:rPr lang="en-US" altLang="zh-CN" sz="3500" b="1" dirty="0">
                <a:solidFill>
                  <a:srgbClr val="FFC000"/>
                </a:solidFill>
                <a:ea typeface="微软雅黑" panose="020B0503020204020204" pitchFamily="34" charset="-122"/>
              </a:rPr>
              <a:t>5G</a:t>
            </a:r>
            <a:r>
              <a:rPr lang="zh-CN" altLang="en-US" sz="3500" b="1" dirty="0" smtClean="0">
                <a:solidFill>
                  <a:srgbClr val="FFC000"/>
                </a:solidFill>
                <a:ea typeface="微软雅黑" panose="020B0503020204020204" pitchFamily="34" charset="-122"/>
              </a:rPr>
              <a:t>安全研究</a:t>
            </a:r>
            <a:endParaRPr lang="en-US" altLang="zh-CN" sz="3500" b="1" dirty="0" smtClean="0">
              <a:solidFill>
                <a:srgbClr val="FFC000"/>
              </a:solidFill>
              <a:ea typeface="微软雅黑" panose="020B0503020204020204" pitchFamily="34" charset="-122"/>
            </a:endParaRPr>
          </a:p>
          <a:p>
            <a:pPr marL="1243330" lvl="1" indent="-633730">
              <a:lnSpc>
                <a:spcPct val="150000"/>
              </a:lnSpc>
              <a:buFont typeface="Wingdings" panose="05000000000000000000" pitchFamily="2" charset="2"/>
              <a:buChar char="Ø"/>
            </a:pPr>
            <a:r>
              <a:rPr lang="zh-CN" altLang="en-US" sz="2400" b="1" dirty="0" smtClean="0">
                <a:solidFill>
                  <a:srgbClr val="FFC000"/>
                </a:solidFill>
                <a:ea typeface="微软雅黑" panose="020B0503020204020204" pitchFamily="34" charset="-122"/>
              </a:rPr>
              <a:t>战略层面</a:t>
            </a:r>
            <a:endParaRPr lang="en-US" altLang="zh-CN" sz="2400" b="1" dirty="0" smtClean="0">
              <a:solidFill>
                <a:srgbClr val="FFC000"/>
              </a:solidFill>
              <a:ea typeface="微软雅黑" panose="020B0503020204020204" pitchFamily="34" charset="-122"/>
            </a:endParaRPr>
          </a:p>
          <a:p>
            <a:pPr marL="1243330" lvl="1" indent="-633730">
              <a:lnSpc>
                <a:spcPct val="150000"/>
              </a:lnSpc>
              <a:buFont typeface="Wingdings" panose="05000000000000000000" pitchFamily="2" charset="2"/>
              <a:buChar char="Ø"/>
            </a:pPr>
            <a:r>
              <a:rPr lang="zh-CN" altLang="en-US" sz="2400" b="1" dirty="0" smtClean="0">
                <a:solidFill>
                  <a:srgbClr val="FFC000"/>
                </a:solidFill>
                <a:ea typeface="微软雅黑" panose="020B0503020204020204" pitchFamily="34" charset="-122"/>
              </a:rPr>
              <a:t>产业层面</a:t>
            </a:r>
            <a:endParaRPr lang="en-US" altLang="zh-CN" sz="2400" b="1" dirty="0" smtClean="0">
              <a:solidFill>
                <a:srgbClr val="FFC000"/>
              </a:solidFill>
              <a:ea typeface="微软雅黑" panose="020B0503020204020204" pitchFamily="34" charset="-122"/>
            </a:endParaRPr>
          </a:p>
          <a:p>
            <a:pPr marL="1243330" lvl="1" indent="-633730">
              <a:lnSpc>
                <a:spcPct val="150000"/>
              </a:lnSpc>
              <a:buFont typeface="Wingdings" panose="05000000000000000000" pitchFamily="2" charset="2"/>
              <a:buChar char="Ø"/>
            </a:pPr>
            <a:r>
              <a:rPr lang="zh-CN" altLang="en-US" sz="2400" b="1" dirty="0" smtClean="0">
                <a:solidFill>
                  <a:srgbClr val="FFC000"/>
                </a:solidFill>
                <a:ea typeface="微软雅黑" panose="020B0503020204020204" pitchFamily="34" charset="-122"/>
              </a:rPr>
              <a:t>技术层面</a:t>
            </a:r>
            <a:endParaRPr lang="en-US" altLang="zh-CN" sz="2400" b="1" dirty="0" smtClean="0">
              <a:solidFill>
                <a:srgbClr val="FFC000"/>
              </a:solidFill>
              <a:ea typeface="微软雅黑" panose="020B0503020204020204" pitchFamily="34" charset="-122"/>
            </a:endParaRPr>
          </a:p>
          <a:p>
            <a:pPr marL="1243330" lvl="1" indent="-633730">
              <a:lnSpc>
                <a:spcPct val="150000"/>
              </a:lnSpc>
              <a:buFont typeface="Wingdings" panose="05000000000000000000" pitchFamily="2" charset="2"/>
              <a:buChar char="Ø"/>
            </a:pPr>
            <a:r>
              <a:rPr lang="zh-CN" altLang="en-US" sz="2400" b="1" dirty="0" smtClean="0">
                <a:solidFill>
                  <a:srgbClr val="FFC000"/>
                </a:solidFill>
                <a:ea typeface="微软雅黑" panose="020B0503020204020204" pitchFamily="34" charset="-122"/>
              </a:rPr>
              <a:t>应用层面</a:t>
            </a:r>
            <a:endParaRPr lang="en-US" altLang="zh-CN" sz="2400" b="1" dirty="0">
              <a:solidFill>
                <a:srgbClr val="FFC000"/>
              </a:solidFill>
              <a:ea typeface="微软雅黑" panose="020B0503020204020204" pitchFamily="34" charset="-122"/>
            </a:endParaRPr>
          </a:p>
        </p:txBody>
      </p:sp>
    </p:spTree>
    <p:extLst>
      <p:ext uri="{BB962C8B-B14F-4D97-AF65-F5344CB8AC3E}">
        <p14:creationId xmlns="" xmlns:p14="http://schemas.microsoft.com/office/powerpoint/2010/main" val="3311064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3.1 </a:t>
            </a:r>
            <a:r>
              <a:rPr lang="zh-CN" altLang="en-US" dirty="0" smtClean="0"/>
              <a:t>战略</a:t>
            </a:r>
            <a:r>
              <a:rPr lang="zh-CN" altLang="en-US" dirty="0" smtClean="0"/>
              <a:t>层面</a:t>
            </a:r>
            <a:endParaRPr lang="zh-CN" altLang="en-US" dirty="0"/>
          </a:p>
        </p:txBody>
      </p:sp>
      <p:sp>
        <p:nvSpPr>
          <p:cNvPr id="2" name="内容占位符 1"/>
          <p:cNvSpPr>
            <a:spLocks noGrp="1"/>
          </p:cNvSpPr>
          <p:nvPr>
            <p:ph idx="4294967295"/>
          </p:nvPr>
        </p:nvSpPr>
        <p:spPr>
          <a:xfrm>
            <a:off x="463254" y="1110342"/>
            <a:ext cx="10985863" cy="5264331"/>
          </a:xfrm>
          <a:prstGeom prst="rect">
            <a:avLst/>
          </a:prstGeom>
        </p:spPr>
        <p:txBody>
          <a:bodyPr/>
          <a:lstStyle/>
          <a:p>
            <a:pPr>
              <a:buFont typeface="Wingdings" pitchFamily="2" charset="2"/>
              <a:buChar char="u"/>
            </a:pPr>
            <a:r>
              <a:rPr lang="zh-CN" altLang="en-US" dirty="0" smtClean="0">
                <a:solidFill>
                  <a:schemeClr val="bg1"/>
                </a:solidFill>
                <a:latin typeface="黑体" pitchFamily="49" charset="-122"/>
                <a:ea typeface="黑体" pitchFamily="49" charset="-122"/>
              </a:rPr>
              <a:t>网络安全不仅仅是一个技术问题，</a:t>
            </a:r>
            <a:r>
              <a:rPr lang="en-US" dirty="0" smtClean="0">
                <a:solidFill>
                  <a:schemeClr val="bg1"/>
                </a:solidFill>
                <a:latin typeface="黑体" pitchFamily="49" charset="-122"/>
                <a:ea typeface="黑体" pitchFamily="49" charset="-122"/>
              </a:rPr>
              <a:t>5</a:t>
            </a:r>
            <a:r>
              <a:rPr lang="en-US" altLang="zh-CN" dirty="0" smtClean="0">
                <a:solidFill>
                  <a:schemeClr val="bg1"/>
                </a:solidFill>
                <a:latin typeface="黑体" pitchFamily="49" charset="-122"/>
                <a:ea typeface="黑体" pitchFamily="49" charset="-122"/>
              </a:rPr>
              <a:t>G</a:t>
            </a:r>
            <a:r>
              <a:rPr lang="zh-CN" altLang="en-US" dirty="0" smtClean="0">
                <a:solidFill>
                  <a:schemeClr val="bg1"/>
                </a:solidFill>
                <a:latin typeface="黑体" pitchFamily="49" charset="-122"/>
                <a:ea typeface="黑体" pitchFamily="49" charset="-122"/>
              </a:rPr>
              <a:t>网络安全是国家安全的重要组成部分</a:t>
            </a:r>
            <a:endParaRPr lang="en-US" altLang="zh-CN" dirty="0" smtClean="0">
              <a:solidFill>
                <a:schemeClr val="bg1"/>
              </a:solidFill>
              <a:latin typeface="黑体" pitchFamily="49" charset="-122"/>
              <a:ea typeface="黑体" pitchFamily="49" charset="-122"/>
            </a:endParaRPr>
          </a:p>
          <a:p>
            <a:pPr>
              <a:buFont typeface="Wingdings" pitchFamily="2" charset="2"/>
              <a:buChar char="u"/>
            </a:pPr>
            <a:endParaRPr lang="en-US" altLang="zh-CN" dirty="0" smtClean="0">
              <a:solidFill>
                <a:schemeClr val="bg1"/>
              </a:solidFill>
              <a:latin typeface="黑体" pitchFamily="49" charset="-122"/>
              <a:ea typeface="黑体" pitchFamily="49" charset="-122"/>
            </a:endParaRPr>
          </a:p>
          <a:p>
            <a:pPr>
              <a:buFont typeface="Wingdings" pitchFamily="2" charset="2"/>
              <a:buChar char="u"/>
            </a:pPr>
            <a:r>
              <a:rPr lang="zh-CN" altLang="en-US" dirty="0" smtClean="0">
                <a:solidFill>
                  <a:schemeClr val="bg1"/>
                </a:solidFill>
                <a:latin typeface="黑体" pitchFamily="49" charset="-122"/>
                <a:ea typeface="黑体" pitchFamily="49" charset="-122"/>
              </a:rPr>
              <a:t>特朗普政府</a:t>
            </a:r>
            <a:r>
              <a:rPr lang="en-US" dirty="0" smtClean="0">
                <a:solidFill>
                  <a:schemeClr val="bg1"/>
                </a:solidFill>
                <a:latin typeface="黑体" pitchFamily="49" charset="-122"/>
                <a:ea typeface="黑体" pitchFamily="49" charset="-122"/>
              </a:rPr>
              <a:t>2017</a:t>
            </a:r>
            <a:r>
              <a:rPr lang="zh-CN" altLang="en-US" dirty="0" smtClean="0">
                <a:solidFill>
                  <a:schemeClr val="bg1"/>
                </a:solidFill>
                <a:latin typeface="黑体" pitchFamily="49" charset="-122"/>
                <a:ea typeface="黑体" pitchFamily="49" charset="-122"/>
              </a:rPr>
              <a:t>发布任内首份</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国家安全战略</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明确提出，优先在美国部署</a:t>
            </a:r>
            <a:r>
              <a:rPr lang="en-US"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网络，升级美国信息基础设施，保障网络时代</a:t>
            </a:r>
            <a:r>
              <a:rPr lang="zh-CN" altLang="en-US" dirty="0" smtClean="0">
                <a:solidFill>
                  <a:schemeClr val="bg1"/>
                </a:solidFill>
                <a:latin typeface="黑体" pitchFamily="49" charset="-122"/>
                <a:ea typeface="黑体" pitchFamily="49" charset="-122"/>
              </a:rPr>
              <a:t>的信息安全</a:t>
            </a:r>
            <a:endParaRPr lang="en-US" altLang="zh-CN" dirty="0" smtClean="0">
              <a:solidFill>
                <a:schemeClr val="bg1"/>
              </a:solidFill>
              <a:latin typeface="黑体" pitchFamily="49" charset="-122"/>
              <a:ea typeface="黑体" pitchFamily="49" charset="-122"/>
            </a:endParaRPr>
          </a:p>
          <a:p>
            <a:pPr>
              <a:buFont typeface="Wingdings" pitchFamily="2" charset="2"/>
              <a:buChar char="u"/>
            </a:pPr>
            <a:endParaRPr lang="en-US" altLang="zh-CN" dirty="0" smtClean="0">
              <a:solidFill>
                <a:schemeClr val="bg1"/>
              </a:solidFill>
              <a:latin typeface="黑体" pitchFamily="49" charset="-122"/>
              <a:ea typeface="黑体" pitchFamily="49" charset="-122"/>
            </a:endParaRPr>
          </a:p>
          <a:p>
            <a:pPr>
              <a:buFont typeface="Wingdings" pitchFamily="2" charset="2"/>
              <a:buChar char="u"/>
            </a:pP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技术成为国际竞争的战略</a:t>
            </a:r>
            <a:r>
              <a:rPr lang="zh-CN" altLang="en-US" dirty="0" smtClean="0">
                <a:solidFill>
                  <a:schemeClr val="bg1"/>
                </a:solidFill>
                <a:latin typeface="黑体" pitchFamily="49" charset="-122"/>
                <a:ea typeface="黑体" pitchFamily="49" charset="-122"/>
              </a:rPr>
              <a:t>高地。我国政府大力支持华为</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对外出口（欧盟、非洲、亚洲</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），美国一直试图在形成联盟排斥华为</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产品</a:t>
            </a:r>
            <a:endParaRPr lang="en-US" altLang="zh-CN" dirty="0" smtClean="0">
              <a:solidFill>
                <a:schemeClr val="bg1"/>
              </a:solidFill>
              <a:latin typeface="黑体" pitchFamily="49" charset="-122"/>
              <a:ea typeface="黑体" pitchFamily="49" charset="-122"/>
            </a:endParaRPr>
          </a:p>
          <a:p>
            <a:pPr>
              <a:buFont typeface="Wingdings" pitchFamily="2" charset="2"/>
              <a:buChar char="u"/>
            </a:pPr>
            <a:endParaRPr lang="en-US" altLang="zh-CN" dirty="0" smtClean="0">
              <a:solidFill>
                <a:schemeClr val="bg1"/>
              </a:solidFill>
              <a:latin typeface="黑体" pitchFamily="49" charset="-122"/>
              <a:ea typeface="黑体" pitchFamily="49" charset="-122"/>
            </a:endParaRPr>
          </a:p>
          <a:p>
            <a:pPr>
              <a:buFont typeface="Wingdings" pitchFamily="2" charset="2"/>
              <a:buChar char="u"/>
            </a:pPr>
            <a:endParaRPr lang="en-US" altLang="zh-CN" dirty="0" smtClean="0">
              <a:solidFill>
                <a:schemeClr val="bg1"/>
              </a:solidFill>
              <a:latin typeface="黑体" pitchFamily="49" charset="-122"/>
              <a:ea typeface="黑体" pitchFamily="49" charset="-122"/>
            </a:endParaRPr>
          </a:p>
        </p:txBody>
      </p:sp>
    </p:spTree>
    <p:extLst>
      <p:ext uri="{BB962C8B-B14F-4D97-AF65-F5344CB8AC3E}">
        <p14:creationId xmlns="" xmlns:p14="http://schemas.microsoft.com/office/powerpoint/2010/main" val="3582723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197" y="357248"/>
            <a:ext cx="4934263" cy="369418"/>
          </a:xfrm>
        </p:spPr>
        <p:txBody>
          <a:bodyPr/>
          <a:lstStyle/>
          <a:p>
            <a:r>
              <a:rPr lang="zh-CN" altLang="en-US" sz="2400" dirty="0" smtClean="0">
                <a:solidFill>
                  <a:schemeClr val="bg1"/>
                </a:solidFill>
                <a:latin typeface="黑体" pitchFamily="49" charset="-122"/>
                <a:ea typeface="黑体" pitchFamily="49" charset="-122"/>
              </a:rPr>
              <a:t>巴尔演讲：美国为什么必须绞杀华为</a:t>
            </a:r>
            <a:endParaRPr lang="zh-CN" altLang="en-US" dirty="0">
              <a:solidFill>
                <a:schemeClr val="bg1"/>
              </a:solidFill>
              <a:latin typeface="黑体" pitchFamily="49" charset="-122"/>
              <a:ea typeface="黑体" pitchFamily="49" charset="-122"/>
            </a:endParaRPr>
          </a:p>
        </p:txBody>
      </p:sp>
      <p:sp>
        <p:nvSpPr>
          <p:cNvPr id="3" name="文本占位符 2"/>
          <p:cNvSpPr>
            <a:spLocks noGrp="1"/>
          </p:cNvSpPr>
          <p:nvPr>
            <p:ph type="body" idx="1"/>
          </p:nvPr>
        </p:nvSpPr>
        <p:spPr>
          <a:xfrm>
            <a:off x="452339" y="1071795"/>
            <a:ext cx="11105974" cy="5141059"/>
          </a:xfrm>
        </p:spPr>
        <p:txBody>
          <a:bodyPr/>
          <a:lstStyle/>
          <a:p>
            <a:pPr>
              <a:buFont typeface="Wingdings" pitchFamily="2" charset="2"/>
              <a:buChar char="u"/>
            </a:pPr>
            <a:r>
              <a:rPr lang="zh-CN" altLang="en-US" sz="1600" dirty="0" smtClean="0">
                <a:solidFill>
                  <a:schemeClr val="bg1"/>
                </a:solidFill>
              </a:rPr>
              <a:t>中国的技术攻势对美国构成了前所未有的挑战。对我们国家的风险空前高涨。自</a:t>
            </a:r>
            <a:r>
              <a:rPr lang="en-US" sz="1600" dirty="0" smtClean="0">
                <a:solidFill>
                  <a:schemeClr val="bg1"/>
                </a:solidFill>
              </a:rPr>
              <a:t>19</a:t>
            </a:r>
            <a:r>
              <a:rPr lang="zh-CN" altLang="en-US" sz="1600" dirty="0" smtClean="0">
                <a:solidFill>
                  <a:schemeClr val="bg1"/>
                </a:solidFill>
              </a:rPr>
              <a:t>世纪以来，美国在创新和技术方面一直处于世界领先地位。正是美国的科技实力使我们繁荣和安全。我们的生活水平、我们为年轻人和子孙后代扩大的经济机会以及我们的国家安全都取决于我们持续的技术领导地位。</a:t>
            </a:r>
          </a:p>
          <a:p>
            <a:pPr>
              <a:buFont typeface="Wingdings" pitchFamily="2" charset="2"/>
              <a:buChar char="u"/>
            </a:pPr>
            <a:r>
              <a:rPr lang="en-US" sz="1600" dirty="0" smtClean="0">
                <a:solidFill>
                  <a:schemeClr val="bg1"/>
                </a:solidFill>
              </a:rPr>
              <a:t>5G</a:t>
            </a:r>
            <a:r>
              <a:rPr lang="zh-CN" altLang="en-US" sz="1600" dirty="0" smtClean="0">
                <a:solidFill>
                  <a:schemeClr val="bg1"/>
                </a:solidFill>
              </a:rPr>
              <a:t>技术处于正在形成的未来技术和工业世界的中心。通信网络不再仅仅用于通信。它们正在演变成下一代互联网、工业互联网，以及依赖于这一基础设施的下一代工业系统的中枢神经系统。</a:t>
            </a:r>
          </a:p>
          <a:p>
            <a:pPr>
              <a:buFont typeface="Wingdings" pitchFamily="2" charset="2"/>
              <a:buChar char="u"/>
            </a:pPr>
            <a:r>
              <a:rPr lang="zh-CN" altLang="en-US" sz="1600" dirty="0" smtClean="0">
                <a:solidFill>
                  <a:schemeClr val="bg1"/>
                </a:solidFill>
              </a:rPr>
              <a:t>据估计，到</a:t>
            </a:r>
            <a:r>
              <a:rPr lang="en-US" sz="1600" dirty="0" smtClean="0">
                <a:solidFill>
                  <a:schemeClr val="bg1"/>
                </a:solidFill>
              </a:rPr>
              <a:t>2025</a:t>
            </a:r>
            <a:r>
              <a:rPr lang="zh-CN" altLang="en-US" sz="1600" dirty="0" smtClean="0">
                <a:solidFill>
                  <a:schemeClr val="bg1"/>
                </a:solidFill>
              </a:rPr>
              <a:t>年，以</a:t>
            </a:r>
            <a:r>
              <a:rPr lang="en-US" sz="1600" dirty="0" smtClean="0">
                <a:solidFill>
                  <a:schemeClr val="bg1"/>
                </a:solidFill>
              </a:rPr>
              <a:t>5G</a:t>
            </a:r>
            <a:r>
              <a:rPr lang="zh-CN" altLang="en-US" sz="1600" dirty="0" smtClean="0">
                <a:solidFill>
                  <a:schemeClr val="bg1"/>
                </a:solidFill>
              </a:rPr>
              <a:t>为动力的工业互联网可能创造</a:t>
            </a:r>
            <a:r>
              <a:rPr lang="en-US" sz="1600" dirty="0" smtClean="0">
                <a:solidFill>
                  <a:schemeClr val="bg1"/>
                </a:solidFill>
              </a:rPr>
              <a:t>23</a:t>
            </a:r>
            <a:r>
              <a:rPr lang="zh-CN" altLang="en-US" sz="1600" dirty="0" smtClean="0">
                <a:solidFill>
                  <a:schemeClr val="bg1"/>
                </a:solidFill>
              </a:rPr>
              <a:t>万亿美元的新经济机会。如果中国继续在</a:t>
            </a:r>
            <a:r>
              <a:rPr lang="en-US" sz="1600" dirty="0" smtClean="0">
                <a:solidFill>
                  <a:schemeClr val="bg1"/>
                </a:solidFill>
              </a:rPr>
              <a:t>5G</a:t>
            </a:r>
            <a:r>
              <a:rPr lang="zh-CN" altLang="en-US" sz="1600" dirty="0" smtClean="0">
                <a:solidFill>
                  <a:schemeClr val="bg1"/>
                </a:solidFill>
              </a:rPr>
              <a:t>领域独占鳌头，他们将能够主导一系列依赖</a:t>
            </a:r>
            <a:r>
              <a:rPr lang="en-US" sz="1600" dirty="0" smtClean="0">
                <a:solidFill>
                  <a:schemeClr val="bg1"/>
                </a:solidFill>
              </a:rPr>
              <a:t>5G</a:t>
            </a:r>
            <a:r>
              <a:rPr lang="zh-CN" altLang="en-US" sz="1600" dirty="0" smtClean="0">
                <a:solidFill>
                  <a:schemeClr val="bg1"/>
                </a:solidFill>
              </a:rPr>
              <a:t>平台并与之交织的新兴技术带来的机遇。</a:t>
            </a:r>
          </a:p>
          <a:p>
            <a:pPr>
              <a:buFont typeface="Wingdings" pitchFamily="2" charset="2"/>
              <a:buChar char="u"/>
            </a:pPr>
            <a:r>
              <a:rPr lang="zh-CN" altLang="en-US" sz="1600" dirty="0" smtClean="0">
                <a:solidFill>
                  <a:schemeClr val="bg1"/>
                </a:solidFill>
              </a:rPr>
              <a:t>中国领先会让美国失去制裁的权力！从国家安全的角度来看，如果工业互联网依赖于中国的技术，中国将有能力切断各国与其消费者和工业所依赖的技术和设备之间的联系。与我们将屈服于中国主导权这个前所未有的杠杆影响相比，美国今天使用的经济制裁力量将显得苍白无力。</a:t>
            </a:r>
          </a:p>
          <a:p>
            <a:pPr>
              <a:buFont typeface="Wingdings" pitchFamily="2" charset="2"/>
              <a:buChar char="u"/>
            </a:pPr>
            <a:r>
              <a:rPr lang="zh-CN" altLang="en-US" sz="1600" dirty="0" smtClean="0">
                <a:solidFill>
                  <a:schemeClr val="bg1"/>
                </a:solidFill>
              </a:rPr>
              <a:t>不仅仅是智能家居、智能恒温器，还有智能农场、智能工厂、智能重型建筑项目、智能交通系统等，以及一系列新兴技术。除了人工智能，还将与</a:t>
            </a:r>
            <a:r>
              <a:rPr lang="en-US" sz="1600" dirty="0" smtClean="0">
                <a:solidFill>
                  <a:schemeClr val="bg1"/>
                </a:solidFill>
              </a:rPr>
              <a:t>5G</a:t>
            </a:r>
            <a:r>
              <a:rPr lang="zh-CN" altLang="en-US" sz="1600" dirty="0" smtClean="0">
                <a:solidFill>
                  <a:schemeClr val="bg1"/>
                </a:solidFill>
              </a:rPr>
              <a:t>和工业互联网交织在一起并依赖它们，例如机器人技术、物联网、自动驾驶车辆、</a:t>
            </a:r>
            <a:r>
              <a:rPr lang="en-US" sz="1600" dirty="0" smtClean="0">
                <a:solidFill>
                  <a:schemeClr val="bg1"/>
                </a:solidFill>
              </a:rPr>
              <a:t>3D</a:t>
            </a:r>
            <a:r>
              <a:rPr lang="zh-CN" altLang="en-US" sz="1600" dirty="0" smtClean="0">
                <a:solidFill>
                  <a:schemeClr val="bg1"/>
                </a:solidFill>
              </a:rPr>
              <a:t>打印、纳米技术、生物技术、材料科学、储能和量子计算。</a:t>
            </a:r>
          </a:p>
          <a:p>
            <a:pPr>
              <a:buFont typeface="Wingdings" pitchFamily="2" charset="2"/>
              <a:buChar char="u"/>
            </a:pPr>
            <a:r>
              <a:rPr lang="zh-CN" altLang="en-US" sz="1600" dirty="0" smtClean="0">
                <a:solidFill>
                  <a:schemeClr val="bg1"/>
                </a:solidFill>
              </a:rPr>
              <a:t>中国已经偷步抢滩，现在</a:t>
            </a:r>
            <a:r>
              <a:rPr lang="en-US" sz="1600" dirty="0" smtClean="0">
                <a:solidFill>
                  <a:schemeClr val="bg1"/>
                </a:solidFill>
              </a:rPr>
              <a:t>5G</a:t>
            </a:r>
            <a:r>
              <a:rPr lang="zh-CN" altLang="en-US" sz="1600" dirty="0" smtClean="0">
                <a:solidFill>
                  <a:schemeClr val="bg1"/>
                </a:solidFill>
              </a:rPr>
              <a:t>领域处于领先地位。</a:t>
            </a:r>
            <a:r>
              <a:rPr lang="en-US" sz="1600" dirty="0" smtClean="0">
                <a:solidFill>
                  <a:schemeClr val="bg1"/>
                </a:solidFill>
              </a:rPr>
              <a:t>5G</a:t>
            </a:r>
            <a:r>
              <a:rPr lang="zh-CN" altLang="en-US" sz="1600" dirty="0" smtClean="0">
                <a:solidFill>
                  <a:schemeClr val="bg1"/>
                </a:solidFill>
              </a:rPr>
              <a:t>是一项基础设施业务。它依赖于无线接入网、无线局域网和各种设备。华为现在是除北美以外所有大陆的领先供应商。美国没有设备供应商。中国的主要竞争对手是芬兰的诺基亚公司，市场份额</a:t>
            </a:r>
            <a:r>
              <a:rPr lang="en-US" sz="1600" dirty="0" smtClean="0">
                <a:solidFill>
                  <a:schemeClr val="bg1"/>
                </a:solidFill>
              </a:rPr>
              <a:t>17%</a:t>
            </a:r>
            <a:r>
              <a:rPr lang="zh-CN" altLang="en-US" sz="1600" dirty="0" smtClean="0">
                <a:solidFill>
                  <a:schemeClr val="bg1"/>
                </a:solidFill>
              </a:rPr>
              <a:t>，以及瑞典公司爱立信公司占</a:t>
            </a:r>
            <a:r>
              <a:rPr lang="en-US" sz="1600" dirty="0" smtClean="0">
                <a:solidFill>
                  <a:schemeClr val="bg1"/>
                </a:solidFill>
              </a:rPr>
              <a:t>14%</a:t>
            </a:r>
            <a:r>
              <a:rPr lang="zh-CN" altLang="en-US" sz="1600" dirty="0" smtClean="0">
                <a:solidFill>
                  <a:schemeClr val="bg1"/>
                </a:solidFill>
              </a:rPr>
              <a:t>。</a:t>
            </a:r>
          </a:p>
          <a:p>
            <a:pPr>
              <a:buFont typeface="Wingdings" pitchFamily="2" charset="2"/>
              <a:buChar char="u"/>
            </a:pPr>
            <a:r>
              <a:rPr lang="en-US" sz="1600" dirty="0" smtClean="0">
                <a:solidFill>
                  <a:schemeClr val="bg1"/>
                </a:solidFill>
              </a:rPr>
              <a:t>5G</a:t>
            </a:r>
            <a:r>
              <a:rPr lang="zh-CN" altLang="en-US" sz="1600" dirty="0" smtClean="0">
                <a:solidFill>
                  <a:schemeClr val="bg1"/>
                </a:solidFill>
              </a:rPr>
              <a:t>依赖于一系列技术，包括半导体、光纤、稀土和材料。中国已经开始将所有这些元素国产化，所以现在它将不再依赖外国供应商。</a:t>
            </a:r>
          </a:p>
          <a:p>
            <a:pPr>
              <a:buFont typeface="Wingdings" pitchFamily="2" charset="2"/>
              <a:buChar char="u"/>
            </a:pPr>
            <a:r>
              <a:rPr lang="zh-CN" altLang="en-US" sz="1600" dirty="0" smtClean="0">
                <a:solidFill>
                  <a:schemeClr val="bg1"/>
                </a:solidFill>
              </a:rPr>
              <a:t>未来</a:t>
            </a:r>
            <a:r>
              <a:rPr lang="en-US" sz="1600" dirty="0" smtClean="0">
                <a:solidFill>
                  <a:schemeClr val="bg1"/>
                </a:solidFill>
              </a:rPr>
              <a:t>5</a:t>
            </a:r>
            <a:r>
              <a:rPr lang="zh-CN" altLang="en-US" sz="1600" dirty="0" smtClean="0">
                <a:solidFill>
                  <a:schemeClr val="bg1"/>
                </a:solidFill>
              </a:rPr>
              <a:t>年内，</a:t>
            </a:r>
            <a:r>
              <a:rPr lang="en-US" sz="1600" dirty="0" smtClean="0">
                <a:solidFill>
                  <a:schemeClr val="bg1"/>
                </a:solidFill>
              </a:rPr>
              <a:t>5G</a:t>
            </a:r>
            <a:r>
              <a:rPr lang="zh-CN" altLang="en-US" sz="1600" dirty="0" smtClean="0">
                <a:solidFill>
                  <a:schemeClr val="bg1"/>
                </a:solidFill>
              </a:rPr>
              <a:t>全球版图和应用主导地位格局将成。问题是，在这个时间窗内，美国和我们的盟国是否能够与华为展开足够的竞争，以保持和占领足够的市场份额，从而维持足够长期和强劲的竞争地位，避免将主导权拱手让给中国。时间窗很短！</a:t>
            </a:r>
          </a:p>
          <a:p>
            <a:endParaRPr lang="zh-CN" altLang="en-US" sz="1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843" y="499028"/>
            <a:ext cx="4934263" cy="430987"/>
          </a:xfrm>
        </p:spPr>
        <p:txBody>
          <a:bodyPr/>
          <a:lstStyle/>
          <a:p>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安全战略对策研究</a:t>
            </a:r>
            <a:endParaRPr lang="zh-CN" altLang="en-US" dirty="0">
              <a:solidFill>
                <a:schemeClr val="bg1"/>
              </a:solidFill>
              <a:latin typeface="黑体" pitchFamily="49" charset="-122"/>
              <a:ea typeface="黑体" pitchFamily="49" charset="-122"/>
            </a:endParaRPr>
          </a:p>
        </p:txBody>
      </p:sp>
      <p:sp>
        <p:nvSpPr>
          <p:cNvPr id="3" name="文本占位符 2"/>
          <p:cNvSpPr>
            <a:spLocks noGrp="1"/>
          </p:cNvSpPr>
          <p:nvPr>
            <p:ph type="body" idx="1"/>
          </p:nvPr>
        </p:nvSpPr>
        <p:spPr>
          <a:xfrm>
            <a:off x="523767" y="1500522"/>
            <a:ext cx="11193616" cy="3878883"/>
          </a:xfrm>
        </p:spPr>
        <p:txBody>
          <a:bodyPr/>
          <a:lstStyle/>
          <a:p>
            <a:pPr>
              <a:buFont typeface="Wingdings" pitchFamily="2" charset="2"/>
              <a:buChar char="Ø"/>
            </a:pPr>
            <a:r>
              <a:rPr lang="zh-CN" altLang="en-US" sz="2400" dirty="0" smtClean="0">
                <a:solidFill>
                  <a:schemeClr val="bg1"/>
                </a:solidFill>
                <a:latin typeface="黑体" pitchFamily="49" charset="-122"/>
                <a:ea typeface="黑体" pitchFamily="49" charset="-122"/>
              </a:rPr>
              <a:t>在当前世界格局下如何保持我国</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领先地位</a:t>
            </a:r>
            <a:endParaRPr lang="en-US" altLang="zh-CN" sz="2400" dirty="0" smtClean="0">
              <a:solidFill>
                <a:schemeClr val="bg1"/>
              </a:solidFill>
              <a:latin typeface="黑体" pitchFamily="49" charset="-122"/>
              <a:ea typeface="黑体" pitchFamily="49" charset="-122"/>
            </a:endParaRPr>
          </a:p>
          <a:p>
            <a:pPr>
              <a:buNone/>
            </a:pPr>
            <a:r>
              <a:rPr lang="zh-CN" altLang="en-US" sz="2400" dirty="0" smtClean="0">
                <a:solidFill>
                  <a:schemeClr val="bg1"/>
                </a:solidFill>
                <a:latin typeface="黑体" pitchFamily="49" charset="-122"/>
                <a:ea typeface="黑体" pitchFamily="49" charset="-122"/>
              </a:rPr>
              <a:t>   维护</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战略</a:t>
            </a:r>
            <a:r>
              <a:rPr lang="zh-CN" altLang="en-US" sz="2400" dirty="0" smtClean="0">
                <a:solidFill>
                  <a:schemeClr val="bg1"/>
                </a:solidFill>
                <a:latin typeface="黑体" pitchFamily="49" charset="-122"/>
                <a:ea typeface="黑体" pitchFamily="49" charset="-122"/>
              </a:rPr>
              <a:t>安全的宏观和微观政策、法律、机制、标准、十四五发展计划布局</a:t>
            </a:r>
            <a:endParaRPr lang="en-US" altLang="zh-CN" sz="2400" dirty="0" smtClean="0">
              <a:solidFill>
                <a:schemeClr val="bg1"/>
              </a:solidFill>
              <a:latin typeface="黑体" pitchFamily="49" charset="-122"/>
              <a:ea typeface="黑体" pitchFamily="49" charset="-122"/>
            </a:endParaRPr>
          </a:p>
          <a:p>
            <a:pPr>
              <a:buNone/>
            </a:pPr>
            <a:endParaRPr lang="en-US" altLang="zh-CN" sz="2400" dirty="0" smtClean="0">
              <a:solidFill>
                <a:schemeClr val="bg1"/>
              </a:solidFill>
              <a:latin typeface="黑体" pitchFamily="49" charset="-122"/>
              <a:ea typeface="黑体" pitchFamily="49" charset="-122"/>
            </a:endParaRPr>
          </a:p>
          <a:p>
            <a:pPr>
              <a:buFont typeface="Wingdings" pitchFamily="2" charset="2"/>
              <a:buChar char="Ø"/>
            </a:pPr>
            <a:r>
              <a:rPr lang="zh-CN" altLang="en-US" sz="2400" dirty="0" smtClean="0">
                <a:solidFill>
                  <a:schemeClr val="bg1"/>
                </a:solidFill>
                <a:latin typeface="黑体" pitchFamily="49" charset="-122"/>
                <a:ea typeface="黑体" pitchFamily="49" charset="-122"/>
              </a:rPr>
              <a:t>扩大</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应用新基建</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dirty="0" smtClean="0">
                <a:solidFill>
                  <a:schemeClr val="bg1"/>
                </a:solidFill>
                <a:latin typeface="黑体" pitchFamily="49" charset="-122"/>
                <a:ea typeface="黑体" pitchFamily="49" charset="-122"/>
                <a:cs typeface="Arial" pitchFamily="34" charset="0"/>
              </a:rPr>
              <a:t>新型</a:t>
            </a:r>
            <a:r>
              <a:rPr lang="zh-CN" altLang="en-US" dirty="0" smtClean="0">
                <a:solidFill>
                  <a:schemeClr val="bg1"/>
                </a:solidFill>
                <a:latin typeface="黑体" pitchFamily="49" charset="-122"/>
                <a:ea typeface="黑体" pitchFamily="49" charset="-122"/>
                <a:cs typeface="Arial" pitchFamily="34" charset="0"/>
              </a:rPr>
              <a:t>基础设施</a:t>
            </a:r>
            <a:r>
              <a:rPr lang="zh-CN" altLang="en-US" dirty="0" smtClean="0">
                <a:solidFill>
                  <a:schemeClr val="bg1"/>
                </a:solidFill>
                <a:latin typeface="黑体" pitchFamily="49" charset="-122"/>
                <a:ea typeface="黑体" pitchFamily="49" charset="-122"/>
              </a:rPr>
              <a:t>是以新发展理念为引领，以技术创新为驱动，以信息网络为基础，面向高质量发展需要，提供数字转型、智能升级、融合创新等服务的基础设施</a:t>
            </a:r>
            <a:r>
              <a:rPr lang="zh-CN" altLang="en-US" dirty="0" smtClean="0">
                <a:solidFill>
                  <a:schemeClr val="bg1"/>
                </a:solidFill>
                <a:latin typeface="黑体" pitchFamily="49" charset="-122"/>
                <a:ea typeface="黑体" pitchFamily="49" charset="-122"/>
              </a:rPr>
              <a:t>体系</a:t>
            </a:r>
            <a:endParaRPr lang="en-US" altLang="zh-CN" dirty="0" smtClean="0">
              <a:solidFill>
                <a:schemeClr val="bg1"/>
              </a:solidFill>
              <a:latin typeface="黑体" pitchFamily="49" charset="-122"/>
              <a:ea typeface="黑体" pitchFamily="49" charset="-122"/>
            </a:endParaRPr>
          </a:p>
          <a:p>
            <a:pPr lvl="1">
              <a:buFont typeface="Wingdings" pitchFamily="2" charset="2"/>
              <a:buChar char="Ø"/>
            </a:pPr>
            <a:endParaRPr lang="en-US" altLang="zh-CN" dirty="0" smtClean="0">
              <a:solidFill>
                <a:schemeClr val="bg1"/>
              </a:solidFill>
              <a:latin typeface="黑体" pitchFamily="49" charset="-122"/>
              <a:ea typeface="黑体" pitchFamily="49" charset="-122"/>
            </a:endParaRPr>
          </a:p>
          <a:p>
            <a:pPr lvl="1">
              <a:buFont typeface="Wingdings" pitchFamily="2" charset="2"/>
              <a:buChar char="Ø"/>
            </a:pP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如何与</a:t>
            </a:r>
            <a:r>
              <a:rPr lang="zh-CN" altLang="en-US" dirty="0" smtClean="0">
                <a:solidFill>
                  <a:schemeClr val="bg1"/>
                </a:solidFill>
                <a:latin typeface="黑体" pitchFamily="49" charset="-122"/>
                <a:ea typeface="黑体" pitchFamily="49" charset="-122"/>
              </a:rPr>
              <a:t>垂直行业应用</a:t>
            </a:r>
            <a:r>
              <a:rPr lang="zh-CN" altLang="en-US" dirty="0" smtClean="0">
                <a:solidFill>
                  <a:schemeClr val="bg1"/>
                </a:solidFill>
                <a:latin typeface="黑体" pitchFamily="49" charset="-122"/>
                <a:ea typeface="黑体" pitchFamily="49" charset="-122"/>
              </a:rPr>
              <a:t>融合、转型</a:t>
            </a:r>
            <a:endParaRPr lang="en-US" altLang="zh-CN" dirty="0" smtClean="0">
              <a:solidFill>
                <a:schemeClr val="bg1"/>
              </a:solidFill>
              <a:latin typeface="黑体" pitchFamily="49" charset="-122"/>
              <a:ea typeface="黑体" pitchFamily="49" charset="-122"/>
            </a:endParaRPr>
          </a:p>
          <a:p>
            <a:pPr>
              <a:buFont typeface="Wingdings" pitchFamily="2" charset="2"/>
              <a:buChar char="Ø"/>
            </a:pP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endParaRPr lang="en-US" altLang="zh-CN" sz="2000" dirty="0" smtClean="0">
              <a:solidFill>
                <a:schemeClr val="bg1"/>
              </a:solidFill>
              <a:latin typeface="黑体" pitchFamily="49" charset="-122"/>
              <a:ea typeface="黑体"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产业</a:t>
            </a:r>
            <a:r>
              <a:rPr lang="zh-CN" altLang="en-US" dirty="0" smtClean="0"/>
              <a:t>层面构成风险自主可控产业链</a:t>
            </a:r>
            <a:endParaRPr lang="zh-CN" altLang="en-US" dirty="0"/>
          </a:p>
        </p:txBody>
      </p:sp>
      <p:sp>
        <p:nvSpPr>
          <p:cNvPr id="3" name="TextBox 2"/>
          <p:cNvSpPr txBox="1"/>
          <p:nvPr/>
        </p:nvSpPr>
        <p:spPr>
          <a:xfrm>
            <a:off x="836023" y="1201783"/>
            <a:ext cx="10613094" cy="4832092"/>
          </a:xfrm>
          <a:prstGeom prst="rect">
            <a:avLst/>
          </a:prstGeom>
          <a:noFill/>
        </p:spPr>
        <p:txBody>
          <a:bodyPr wrap="square" rtlCol="0">
            <a:spAutoFit/>
          </a:bodyPr>
          <a:lstStyle/>
          <a:p>
            <a:pPr>
              <a:buFont typeface="Wingdings" pitchFamily="2" charset="2"/>
              <a:buChar char="p"/>
            </a:pPr>
            <a:endParaRPr lang="en-US" altLang="zh-CN" sz="2800" dirty="0" smtClean="0">
              <a:solidFill>
                <a:schemeClr val="bg1"/>
              </a:solidFill>
              <a:latin typeface="黑体" pitchFamily="49" charset="-122"/>
              <a:ea typeface="黑体" pitchFamily="49" charset="-122"/>
            </a:endParaRPr>
          </a:p>
          <a:p>
            <a:pPr>
              <a:buFont typeface="Wingdings" pitchFamily="2" charset="2"/>
              <a:buChar char="p"/>
            </a:pPr>
            <a:r>
              <a:rPr lang="zh-CN" altLang="en-US" sz="2800" dirty="0" smtClean="0">
                <a:solidFill>
                  <a:schemeClr val="bg1"/>
                </a:solidFill>
                <a:latin typeface="黑体" pitchFamily="49" charset="-122"/>
                <a:ea typeface="黑体" pitchFamily="49" charset="-122"/>
              </a:rPr>
              <a:t>集成电路制造等</a:t>
            </a:r>
            <a:r>
              <a:rPr lang="zh-CN" altLang="en-US" sz="2800" dirty="0" smtClean="0">
                <a:solidFill>
                  <a:schemeClr val="bg1"/>
                </a:solidFill>
                <a:latin typeface="黑体" pitchFamily="49" charset="-122"/>
                <a:ea typeface="黑体" pitchFamily="49" charset="-122"/>
              </a:rPr>
              <a:t>核心</a:t>
            </a:r>
            <a:r>
              <a:rPr lang="zh-CN" altLang="en-US" sz="2800" dirty="0" smtClean="0">
                <a:solidFill>
                  <a:schemeClr val="bg1"/>
                </a:solidFill>
                <a:latin typeface="黑体" pitchFamily="49" charset="-122"/>
                <a:ea typeface="黑体" pitchFamily="49" charset="-122"/>
              </a:rPr>
              <a:t>技术前瞻研究与美国相比差距巨大</a:t>
            </a:r>
            <a:endParaRPr lang="en-US" altLang="zh-CN" sz="2800" dirty="0" smtClean="0">
              <a:solidFill>
                <a:schemeClr val="bg1"/>
              </a:solidFill>
              <a:latin typeface="黑体" pitchFamily="49" charset="-122"/>
              <a:ea typeface="黑体" pitchFamily="49" charset="-122"/>
            </a:endParaRPr>
          </a:p>
          <a:p>
            <a:pPr lvl="1">
              <a:buFont typeface="Wingdings" pitchFamily="2" charset="2"/>
              <a:buChar char="Ø"/>
            </a:pPr>
            <a:r>
              <a:rPr lang="zh-CN" altLang="en-US" sz="2800" dirty="0" smtClean="0">
                <a:solidFill>
                  <a:schemeClr val="bg1"/>
                </a:solidFill>
                <a:latin typeface="黑体" pitchFamily="49" charset="-122"/>
                <a:ea typeface="黑体" pitchFamily="49" charset="-122"/>
              </a:rPr>
              <a:t>操作系统</a:t>
            </a:r>
            <a:r>
              <a:rPr lang="zh-CN" altLang="en-US" sz="2800" dirty="0" smtClean="0">
                <a:solidFill>
                  <a:schemeClr val="bg1"/>
                </a:solidFill>
                <a:latin typeface="黑体" pitchFamily="49" charset="-122"/>
                <a:ea typeface="黑体" pitchFamily="49" charset="-122"/>
              </a:rPr>
              <a:t>等由苹果、谷歌和微软三大</a:t>
            </a:r>
            <a:r>
              <a:rPr lang="zh-CN" altLang="en-US" sz="2800" dirty="0" smtClean="0">
                <a:solidFill>
                  <a:schemeClr val="bg1"/>
                </a:solidFill>
                <a:latin typeface="黑体" pitchFamily="49" charset="-122"/>
                <a:ea typeface="黑体" pitchFamily="49" charset="-122"/>
              </a:rPr>
              <a:t>巨、与头</a:t>
            </a:r>
            <a:r>
              <a:rPr lang="zh-CN" altLang="en-US" sz="2800" dirty="0" smtClean="0">
                <a:solidFill>
                  <a:schemeClr val="bg1"/>
                </a:solidFill>
                <a:latin typeface="黑体" pitchFamily="49" charset="-122"/>
                <a:ea typeface="黑体" pitchFamily="49" charset="-122"/>
              </a:rPr>
              <a:t>仍占主导地位</a:t>
            </a:r>
            <a:endParaRPr lang="en-US" altLang="zh-CN" sz="2800" dirty="0" smtClean="0">
              <a:solidFill>
                <a:schemeClr val="bg1"/>
              </a:solidFill>
              <a:latin typeface="黑体" pitchFamily="49" charset="-122"/>
              <a:ea typeface="黑体" pitchFamily="49" charset="-122"/>
            </a:endParaRPr>
          </a:p>
          <a:p>
            <a:pPr lvl="1">
              <a:buFont typeface="Wingdings" pitchFamily="2" charset="2"/>
              <a:buChar char="Ø"/>
            </a:pPr>
            <a:r>
              <a:rPr lang="zh-CN" altLang="en-US" sz="2800" dirty="0" smtClean="0">
                <a:solidFill>
                  <a:schemeClr val="bg1"/>
                </a:solidFill>
                <a:latin typeface="黑体" pitchFamily="49" charset="-122"/>
                <a:ea typeface="黑体" pitchFamily="49" charset="-122"/>
              </a:rPr>
              <a:t>基础材料、基础装备主要依赖进口、存在大量卡脖子短板</a:t>
            </a:r>
            <a:endParaRPr lang="en-US" altLang="zh-CN" sz="2800" dirty="0" smtClean="0">
              <a:solidFill>
                <a:schemeClr val="bg1"/>
              </a:solidFill>
              <a:latin typeface="黑体" pitchFamily="49" charset="-122"/>
              <a:ea typeface="黑体" pitchFamily="49" charset="-122"/>
            </a:endParaRPr>
          </a:p>
          <a:p>
            <a:pPr lvl="1">
              <a:buFont typeface="Wingdings" pitchFamily="2" charset="2"/>
              <a:buChar char="Ø"/>
            </a:pPr>
            <a:r>
              <a:rPr lang="zh-CN" altLang="en-US" sz="2800" dirty="0" smtClean="0">
                <a:solidFill>
                  <a:schemeClr val="bg1"/>
                </a:solidFill>
                <a:latin typeface="黑体" pitchFamily="49" charset="-122"/>
                <a:ea typeface="黑体" pitchFamily="49" charset="-122"/>
              </a:rPr>
              <a:t>我国</a:t>
            </a:r>
            <a:r>
              <a:rPr lang="zh-CN" altLang="en-US" sz="2800" dirty="0" smtClean="0">
                <a:solidFill>
                  <a:schemeClr val="bg1"/>
                </a:solidFill>
                <a:latin typeface="黑体" pitchFamily="49" charset="-122"/>
                <a:ea typeface="黑体" pitchFamily="49" charset="-122"/>
              </a:rPr>
              <a:t>芯片环节</a:t>
            </a:r>
            <a:r>
              <a:rPr lang="zh-CN" altLang="en-US" sz="2800" dirty="0" smtClean="0">
                <a:solidFill>
                  <a:schemeClr val="bg1"/>
                </a:solidFill>
                <a:latin typeface="黑体" pitchFamily="49" charset="-122"/>
                <a:ea typeface="黑体" pitchFamily="49" charset="-122"/>
              </a:rPr>
              <a:t>研发人才、特别是高端人才严重不足</a:t>
            </a:r>
            <a:endParaRPr lang="en-US" altLang="zh-CN" sz="2800" dirty="0" smtClean="0">
              <a:solidFill>
                <a:schemeClr val="bg1"/>
              </a:solidFill>
              <a:latin typeface="黑体" pitchFamily="49" charset="-122"/>
              <a:ea typeface="黑体" pitchFamily="49" charset="-122"/>
            </a:endParaRPr>
          </a:p>
          <a:p>
            <a:pPr>
              <a:buFont typeface="Wingdings" pitchFamily="2" charset="2"/>
              <a:buChar char="ü"/>
            </a:pPr>
            <a:endParaRPr lang="en-US" altLang="zh-CN" sz="2800" dirty="0" smtClean="0">
              <a:solidFill>
                <a:schemeClr val="bg1"/>
              </a:solidFill>
              <a:latin typeface="黑体" pitchFamily="49" charset="-122"/>
              <a:ea typeface="黑体" pitchFamily="49" charset="-122"/>
            </a:endParaRPr>
          </a:p>
          <a:p>
            <a:pPr>
              <a:buFont typeface="Wingdings" pitchFamily="2" charset="2"/>
              <a:buChar char="p"/>
            </a:pPr>
            <a:r>
              <a:rPr lang="zh-CN" altLang="en-US" sz="2800" dirty="0" smtClean="0">
                <a:solidFill>
                  <a:schemeClr val="bg1"/>
                </a:solidFill>
                <a:latin typeface="黑体" pitchFamily="49" charset="-122"/>
                <a:ea typeface="黑体" pitchFamily="49" charset="-122"/>
              </a:rPr>
              <a:t>美国</a:t>
            </a:r>
            <a:r>
              <a:rPr lang="zh-CN" altLang="en-US" sz="2800" dirty="0" smtClean="0">
                <a:solidFill>
                  <a:schemeClr val="bg1"/>
                </a:solidFill>
                <a:latin typeface="黑体" pitchFamily="49" charset="-122"/>
                <a:ea typeface="黑体" pitchFamily="49" charset="-122"/>
              </a:rPr>
              <a:t>政府根本性改变</a:t>
            </a:r>
            <a:r>
              <a:rPr lang="zh-CN" altLang="en-US" sz="2800" dirty="0" smtClean="0">
                <a:solidFill>
                  <a:schemeClr val="bg1"/>
                </a:solidFill>
                <a:latin typeface="黑体" pitchFamily="49" charset="-122"/>
                <a:ea typeface="黑体" pitchFamily="49" charset="-122"/>
              </a:rPr>
              <a:t>了对</a:t>
            </a:r>
            <a:r>
              <a:rPr lang="zh-CN" altLang="en-US" sz="2800" dirty="0" smtClean="0">
                <a:solidFill>
                  <a:schemeClr val="bg1"/>
                </a:solidFill>
                <a:latin typeface="黑体" pitchFamily="49" charset="-122"/>
                <a:ea typeface="黑体" pitchFamily="49" charset="-122"/>
              </a:rPr>
              <a:t>中政策，对我</a:t>
            </a:r>
            <a:r>
              <a:rPr lang="en-US" altLang="zh-CN" sz="2800" dirty="0" smtClean="0">
                <a:solidFill>
                  <a:schemeClr val="bg1"/>
                </a:solidFill>
                <a:latin typeface="黑体" pitchFamily="49" charset="-122"/>
                <a:ea typeface="黑体" pitchFamily="49" charset="-122"/>
              </a:rPr>
              <a:t>5G</a:t>
            </a:r>
            <a:r>
              <a:rPr lang="zh-CN" altLang="en-US" sz="2800" dirty="0" smtClean="0">
                <a:solidFill>
                  <a:schemeClr val="bg1"/>
                </a:solidFill>
                <a:latin typeface="黑体" pitchFamily="49" charset="-122"/>
                <a:ea typeface="黑体" pitchFamily="49" charset="-122"/>
              </a:rPr>
              <a:t>产业链稳定构成巨大安全风险</a:t>
            </a:r>
            <a:endParaRPr lang="en-US" altLang="zh-CN" sz="2800" dirty="0" smtClean="0">
              <a:solidFill>
                <a:schemeClr val="bg1"/>
              </a:solidFill>
              <a:latin typeface="黑体" pitchFamily="49" charset="-122"/>
              <a:ea typeface="黑体" pitchFamily="49" charset="-122"/>
            </a:endParaRPr>
          </a:p>
          <a:p>
            <a:pPr marL="609600" lvl="2">
              <a:buFont typeface="Wingdings" pitchFamily="2" charset="2"/>
              <a:buChar char="Ø"/>
            </a:pPr>
            <a:r>
              <a:rPr lang="zh-CN" altLang="en-US" sz="2800" dirty="0" smtClean="0">
                <a:solidFill>
                  <a:schemeClr val="bg1"/>
                </a:solidFill>
                <a:latin typeface="黑体" pitchFamily="49" charset="-122"/>
                <a:ea typeface="黑体" pitchFamily="49" charset="-122"/>
              </a:rPr>
              <a:t>美国对我国高端</a:t>
            </a:r>
            <a:r>
              <a:rPr lang="zh-CN" altLang="en-US" sz="2800" dirty="0" smtClean="0">
                <a:solidFill>
                  <a:schemeClr val="bg1"/>
                </a:solidFill>
                <a:latin typeface="黑体" pitchFamily="49" charset="-122"/>
                <a:ea typeface="黑体" pitchFamily="49" charset="-122"/>
              </a:rPr>
              <a:t>技术交流、技术转让、</a:t>
            </a:r>
            <a:r>
              <a:rPr lang="en-US" altLang="zh-CN" sz="2800" dirty="0" smtClean="0">
                <a:solidFill>
                  <a:schemeClr val="bg1"/>
                </a:solidFill>
                <a:latin typeface="黑体" pitchFamily="49" charset="-122"/>
                <a:ea typeface="黑体" pitchFamily="49" charset="-122"/>
              </a:rPr>
              <a:t>5G</a:t>
            </a:r>
            <a:r>
              <a:rPr lang="zh-CN" altLang="en-US" sz="2800" dirty="0" smtClean="0">
                <a:solidFill>
                  <a:schemeClr val="bg1"/>
                </a:solidFill>
                <a:latin typeface="黑体" pitchFamily="49" charset="-122"/>
                <a:ea typeface="黑体" pitchFamily="49" charset="-122"/>
              </a:rPr>
              <a:t>高端芯片出口进行控制</a:t>
            </a:r>
            <a:endParaRPr lang="en-US" altLang="zh-CN" sz="2800" dirty="0" smtClean="0">
              <a:solidFill>
                <a:schemeClr val="bg1"/>
              </a:solidFill>
              <a:latin typeface="黑体" pitchFamily="49" charset="-122"/>
              <a:ea typeface="黑体" pitchFamily="49" charset="-122"/>
            </a:endParaRPr>
          </a:p>
          <a:p>
            <a:pPr>
              <a:buFont typeface="Wingdings" pitchFamily="2" charset="2"/>
              <a:buChar char="p"/>
            </a:pPr>
            <a:endParaRPr lang="zh-CN" altLang="en-US" sz="28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2338" y="428704"/>
            <a:ext cx="2869191" cy="430987"/>
          </a:xfrm>
        </p:spPr>
        <p:txBody>
          <a:bodyPr/>
          <a:lstStyle/>
          <a:p>
            <a:r>
              <a:rPr lang="en-US" altLang="zh-CN" dirty="0" smtClean="0">
                <a:solidFill>
                  <a:schemeClr val="bg1"/>
                </a:solidFill>
              </a:rPr>
              <a:t>EDA</a:t>
            </a:r>
            <a:endParaRPr lang="zh-CN" altLang="en-US" dirty="0">
              <a:solidFill>
                <a:schemeClr val="bg1"/>
              </a:solidFill>
            </a:endParaRPr>
          </a:p>
        </p:txBody>
      </p:sp>
      <p:sp>
        <p:nvSpPr>
          <p:cNvPr id="3" name="文本占位符 2"/>
          <p:cNvSpPr>
            <a:spLocks noGrp="1"/>
          </p:cNvSpPr>
          <p:nvPr>
            <p:ph type="body" idx="1"/>
          </p:nvPr>
        </p:nvSpPr>
        <p:spPr>
          <a:xfrm>
            <a:off x="452338" y="1123406"/>
            <a:ext cx="8129959" cy="3429818"/>
          </a:xfrm>
        </p:spPr>
        <p:txBody>
          <a:bodyPr/>
          <a:lstStyle/>
          <a:p>
            <a:pPr>
              <a:buFont typeface="Wingdings" pitchFamily="2" charset="2"/>
              <a:buChar char="u"/>
            </a:pPr>
            <a:r>
              <a:rPr lang="en-US" sz="2400" dirty="0" smtClean="0">
                <a:solidFill>
                  <a:schemeClr val="bg1"/>
                </a:solidFill>
              </a:rPr>
              <a:t>EDA</a:t>
            </a:r>
            <a:r>
              <a:rPr lang="zh-CN" altLang="en-US" sz="2400" dirty="0" smtClean="0">
                <a:solidFill>
                  <a:schemeClr val="bg1"/>
                </a:solidFill>
              </a:rPr>
              <a:t>，即电子设计自动化（</a:t>
            </a:r>
            <a:r>
              <a:rPr lang="en-US" sz="2400" dirty="0" smtClean="0">
                <a:solidFill>
                  <a:schemeClr val="bg1"/>
                </a:solidFill>
              </a:rPr>
              <a:t>Electronics Design Automation</a:t>
            </a:r>
            <a:r>
              <a:rPr lang="zh-CN" altLang="en-US" sz="2400" dirty="0" smtClean="0">
                <a:solidFill>
                  <a:schemeClr val="bg1"/>
                </a:solidFill>
              </a:rPr>
              <a:t>）的缩写。在电子信息产业中，无论是进行集成电路的设计，还是进行</a:t>
            </a:r>
            <a:r>
              <a:rPr lang="en-US" sz="2400" dirty="0" smtClean="0">
                <a:solidFill>
                  <a:schemeClr val="bg1"/>
                </a:solidFill>
              </a:rPr>
              <a:t>PCB</a:t>
            </a:r>
            <a:r>
              <a:rPr lang="zh-CN" altLang="en-US" sz="2400" dirty="0" smtClean="0">
                <a:solidFill>
                  <a:schemeClr val="bg1"/>
                </a:solidFill>
              </a:rPr>
              <a:t>（印刷电路板）的设计，都离不开</a:t>
            </a:r>
            <a:r>
              <a:rPr lang="en-US" sz="2400" dirty="0" smtClean="0">
                <a:solidFill>
                  <a:schemeClr val="bg1"/>
                </a:solidFill>
              </a:rPr>
              <a:t>EDA</a:t>
            </a:r>
            <a:r>
              <a:rPr lang="zh-CN" altLang="en-US" sz="2400" dirty="0" smtClean="0">
                <a:solidFill>
                  <a:schemeClr val="bg1"/>
                </a:solidFill>
              </a:rPr>
              <a:t>工具。</a:t>
            </a:r>
          </a:p>
          <a:p>
            <a:pPr>
              <a:buFont typeface="Wingdings" pitchFamily="2" charset="2"/>
              <a:buChar char="u"/>
            </a:pPr>
            <a:r>
              <a:rPr lang="en-US" sz="2400" dirty="0" smtClean="0">
                <a:solidFill>
                  <a:schemeClr val="bg1"/>
                </a:solidFill>
              </a:rPr>
              <a:t>EDA</a:t>
            </a:r>
            <a:r>
              <a:rPr lang="zh-CN" altLang="en-US" sz="2400" dirty="0" smtClean="0">
                <a:solidFill>
                  <a:schemeClr val="bg1"/>
                </a:solidFill>
              </a:rPr>
              <a:t>工具的产业规模并不大，数据显示，</a:t>
            </a:r>
            <a:r>
              <a:rPr lang="en-US" sz="2400" dirty="0" smtClean="0">
                <a:solidFill>
                  <a:schemeClr val="bg1"/>
                </a:solidFill>
              </a:rPr>
              <a:t>2018</a:t>
            </a:r>
            <a:r>
              <a:rPr lang="zh-CN" altLang="en-US" sz="2400" dirty="0" smtClean="0">
                <a:solidFill>
                  <a:schemeClr val="bg1"/>
                </a:solidFill>
              </a:rPr>
              <a:t>年全球</a:t>
            </a:r>
            <a:r>
              <a:rPr lang="en-US" sz="2400" dirty="0" smtClean="0">
                <a:solidFill>
                  <a:schemeClr val="bg1"/>
                </a:solidFill>
              </a:rPr>
              <a:t>EDA</a:t>
            </a:r>
            <a:r>
              <a:rPr lang="zh-CN" altLang="en-US" sz="2400" dirty="0" smtClean="0">
                <a:solidFill>
                  <a:schemeClr val="bg1"/>
                </a:solidFill>
              </a:rPr>
              <a:t>市场规模仅有</a:t>
            </a:r>
            <a:r>
              <a:rPr lang="en-US" sz="2400" dirty="0" smtClean="0">
                <a:solidFill>
                  <a:schemeClr val="bg1"/>
                </a:solidFill>
              </a:rPr>
              <a:t>97.15</a:t>
            </a:r>
            <a:r>
              <a:rPr lang="zh-CN" altLang="en-US" sz="2400" dirty="0" smtClean="0">
                <a:solidFill>
                  <a:schemeClr val="bg1"/>
                </a:solidFill>
              </a:rPr>
              <a:t>亿美元而已，</a:t>
            </a:r>
            <a:r>
              <a:rPr lang="en-US" sz="2400" dirty="0" smtClean="0">
                <a:solidFill>
                  <a:schemeClr val="bg1"/>
                </a:solidFill>
              </a:rPr>
              <a:t>2014-2018</a:t>
            </a:r>
            <a:r>
              <a:rPr lang="zh-CN" altLang="en-US" sz="2400" dirty="0" smtClean="0">
                <a:solidFill>
                  <a:schemeClr val="bg1"/>
                </a:solidFill>
              </a:rPr>
              <a:t>年复合年均增长率也仅有</a:t>
            </a:r>
            <a:r>
              <a:rPr lang="en-US" sz="2400" dirty="0" smtClean="0">
                <a:solidFill>
                  <a:schemeClr val="bg1"/>
                </a:solidFill>
              </a:rPr>
              <a:t>6.89%</a:t>
            </a:r>
            <a:r>
              <a:rPr lang="zh-CN" altLang="en-US" sz="2400" dirty="0" smtClean="0">
                <a:solidFill>
                  <a:schemeClr val="bg1"/>
                </a:solidFill>
              </a:rPr>
              <a:t>。相对于几千亿美金的集成电路产业来说似乎不值一提。</a:t>
            </a:r>
            <a:endParaRPr lang="en-US" altLang="zh-CN" sz="2400" dirty="0" smtClean="0">
              <a:solidFill>
                <a:schemeClr val="bg1"/>
              </a:solidFill>
            </a:endParaRPr>
          </a:p>
          <a:p>
            <a:pPr>
              <a:buFont typeface="Wingdings" pitchFamily="2" charset="2"/>
              <a:buChar char="u"/>
            </a:pPr>
            <a:r>
              <a:rPr lang="en-US" sz="2400" dirty="0" smtClean="0">
                <a:solidFill>
                  <a:schemeClr val="bg1"/>
                </a:solidFill>
              </a:rPr>
              <a:t>EDA</a:t>
            </a:r>
            <a:r>
              <a:rPr lang="zh-CN" altLang="en-US" sz="2400" dirty="0" smtClean="0">
                <a:solidFill>
                  <a:schemeClr val="bg1"/>
                </a:solidFill>
              </a:rPr>
              <a:t>产业是一个非常明显的寡头垄断结构。最大的三家</a:t>
            </a:r>
            <a:r>
              <a:rPr lang="en-US" sz="2400" dirty="0" smtClean="0">
                <a:solidFill>
                  <a:schemeClr val="bg1"/>
                </a:solidFill>
              </a:rPr>
              <a:t>EDA</a:t>
            </a:r>
            <a:r>
              <a:rPr lang="zh-CN" altLang="en-US" sz="2400" dirty="0" smtClean="0">
                <a:solidFill>
                  <a:schemeClr val="bg1"/>
                </a:solidFill>
              </a:rPr>
              <a:t>厂商</a:t>
            </a:r>
            <a:r>
              <a:rPr lang="en-US" altLang="zh-CN" sz="2400" dirty="0" smtClean="0">
                <a:solidFill>
                  <a:schemeClr val="bg1"/>
                </a:solidFill>
              </a:rPr>
              <a:t>——</a:t>
            </a:r>
            <a:r>
              <a:rPr lang="en-US" sz="2400" dirty="0" smtClean="0">
                <a:solidFill>
                  <a:schemeClr val="bg1"/>
                </a:solidFill>
              </a:rPr>
              <a:t>Synopsys</a:t>
            </a:r>
            <a:r>
              <a:rPr lang="zh-CN" altLang="en-US" sz="2400" dirty="0" smtClean="0">
                <a:solidFill>
                  <a:schemeClr val="bg1"/>
                </a:solidFill>
              </a:rPr>
              <a:t>，</a:t>
            </a:r>
            <a:r>
              <a:rPr lang="en-US" sz="2400" dirty="0" smtClean="0">
                <a:solidFill>
                  <a:schemeClr val="bg1"/>
                </a:solidFill>
              </a:rPr>
              <a:t>Cadence</a:t>
            </a:r>
            <a:r>
              <a:rPr lang="zh-CN" altLang="en-US" sz="2400" dirty="0" smtClean="0">
                <a:solidFill>
                  <a:schemeClr val="bg1"/>
                </a:solidFill>
              </a:rPr>
              <a:t>和</a:t>
            </a:r>
            <a:r>
              <a:rPr lang="en-US" sz="2400" dirty="0" smtClean="0">
                <a:solidFill>
                  <a:schemeClr val="bg1"/>
                </a:solidFill>
              </a:rPr>
              <a:t>Mentor Graphics</a:t>
            </a:r>
            <a:r>
              <a:rPr lang="zh-CN" altLang="en-US" sz="2400" dirty="0" smtClean="0">
                <a:solidFill>
                  <a:schemeClr val="bg1"/>
                </a:solidFill>
              </a:rPr>
              <a:t>的市场占有率达到了</a:t>
            </a:r>
            <a:r>
              <a:rPr lang="en-US" sz="2400" dirty="0" smtClean="0">
                <a:solidFill>
                  <a:schemeClr val="bg1"/>
                </a:solidFill>
              </a:rPr>
              <a:t>60%</a:t>
            </a:r>
            <a:r>
              <a:rPr lang="zh-CN" altLang="en-US" sz="2400" dirty="0" smtClean="0">
                <a:solidFill>
                  <a:schemeClr val="bg1"/>
                </a:solidFill>
              </a:rPr>
              <a:t>以上。而在集成电路设计领域，三家大厂的市场占有率就更高。在中国市场，</a:t>
            </a:r>
            <a:r>
              <a:rPr lang="en-US" sz="2400" dirty="0" smtClean="0">
                <a:solidFill>
                  <a:schemeClr val="bg1"/>
                </a:solidFill>
              </a:rPr>
              <a:t>EDA</a:t>
            </a:r>
            <a:r>
              <a:rPr lang="zh-CN" altLang="en-US" sz="2400" dirty="0" smtClean="0">
                <a:solidFill>
                  <a:schemeClr val="bg1"/>
                </a:solidFill>
              </a:rPr>
              <a:t>销售额的</a:t>
            </a:r>
            <a:r>
              <a:rPr lang="en-US" sz="2400" dirty="0" smtClean="0">
                <a:solidFill>
                  <a:schemeClr val="bg1"/>
                </a:solidFill>
              </a:rPr>
              <a:t>95%</a:t>
            </a:r>
            <a:r>
              <a:rPr lang="zh-CN" altLang="en-US" sz="2400" dirty="0" smtClean="0">
                <a:solidFill>
                  <a:schemeClr val="bg1"/>
                </a:solidFill>
              </a:rPr>
              <a:t>由以上三家瓜分，剩余的</a:t>
            </a:r>
            <a:r>
              <a:rPr lang="en-US" sz="2400" dirty="0" smtClean="0">
                <a:solidFill>
                  <a:schemeClr val="bg1"/>
                </a:solidFill>
              </a:rPr>
              <a:t>5%</a:t>
            </a:r>
            <a:r>
              <a:rPr lang="zh-CN" altLang="en-US" sz="2400" dirty="0" smtClean="0">
                <a:solidFill>
                  <a:schemeClr val="bg1"/>
                </a:solidFill>
              </a:rPr>
              <a:t>还有部分被</a:t>
            </a:r>
            <a:r>
              <a:rPr lang="en-US" sz="2400" dirty="0" err="1" smtClean="0">
                <a:solidFill>
                  <a:schemeClr val="bg1"/>
                </a:solidFill>
              </a:rPr>
              <a:t>Ansys</a:t>
            </a:r>
            <a:r>
              <a:rPr lang="zh-CN" altLang="en-US" sz="2400" dirty="0" smtClean="0">
                <a:solidFill>
                  <a:schemeClr val="bg1"/>
                </a:solidFill>
              </a:rPr>
              <a:t>等其它外国公司占据</a:t>
            </a:r>
            <a:r>
              <a:rPr lang="zh-CN" altLang="en-US" sz="2400" dirty="0" smtClean="0">
                <a:solidFill>
                  <a:schemeClr val="bg1"/>
                </a:solidFill>
              </a:rPr>
              <a:t>。</a:t>
            </a:r>
            <a:endParaRPr lang="en-US" altLang="zh-CN" sz="2400" dirty="0" smtClean="0">
              <a:solidFill>
                <a:schemeClr val="bg1"/>
              </a:solidFill>
            </a:endParaRPr>
          </a:p>
          <a:p>
            <a:pPr>
              <a:buFont typeface="Wingdings" pitchFamily="2" charset="2"/>
              <a:buChar char="u"/>
            </a:pPr>
            <a:endParaRPr lang="en-US" altLang="zh-CN" sz="2400" dirty="0" smtClean="0">
              <a:solidFill>
                <a:schemeClr val="bg1"/>
              </a:solidFill>
            </a:endParaRPr>
          </a:p>
          <a:p>
            <a:pPr>
              <a:buFont typeface="Wingdings" pitchFamily="2" charset="2"/>
              <a:buChar char="u"/>
            </a:pPr>
            <a:r>
              <a:rPr lang="zh-CN" altLang="en-US" sz="2400" dirty="0" smtClean="0">
                <a:solidFill>
                  <a:schemeClr val="bg1"/>
                </a:solidFill>
              </a:rPr>
              <a:t>使用大量的基础软件 </a:t>
            </a:r>
            <a:r>
              <a:rPr lang="en-US" altLang="zh-CN" sz="2400" dirty="0" smtClean="0">
                <a:solidFill>
                  <a:schemeClr val="bg1"/>
                </a:solidFill>
              </a:rPr>
              <a:t>MATLAB…</a:t>
            </a:r>
            <a:r>
              <a:rPr lang="zh-CN" altLang="en-US" sz="2400" dirty="0" smtClean="0">
                <a:solidFill>
                  <a:schemeClr val="bg1"/>
                </a:solidFill>
              </a:rPr>
              <a:t>（对部分大学研究限制使用）</a:t>
            </a:r>
            <a:endParaRPr lang="zh-CN" altLang="en-US" sz="2400" dirty="0">
              <a:solidFill>
                <a:schemeClr val="bg1"/>
              </a:solidFill>
            </a:endParaRPr>
          </a:p>
        </p:txBody>
      </p:sp>
      <p:pic>
        <p:nvPicPr>
          <p:cNvPr id="4" name="图片 3" descr="https://inews.gtimg.com/newsapp_bt/0/8392670350/1000"/>
          <p:cNvPicPr/>
          <p:nvPr/>
        </p:nvPicPr>
        <p:blipFill>
          <a:blip r:embed="rId2"/>
          <a:srcRect/>
          <a:stretch>
            <a:fillRect/>
          </a:stretch>
        </p:blipFill>
        <p:spPr bwMode="auto">
          <a:xfrm>
            <a:off x="8921931" y="2000704"/>
            <a:ext cx="2740558" cy="276479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9483" y="357249"/>
            <a:ext cx="2869191" cy="430987"/>
          </a:xfrm>
        </p:spPr>
        <p:txBody>
          <a:bodyPr/>
          <a:lstStyle/>
          <a:p>
            <a:r>
              <a:rPr lang="zh-CN" altLang="en-US" dirty="0" smtClean="0">
                <a:solidFill>
                  <a:schemeClr val="bg1"/>
                </a:solidFill>
                <a:latin typeface="黑体" pitchFamily="49" charset="-122"/>
                <a:ea typeface="黑体" pitchFamily="49" charset="-122"/>
              </a:rPr>
              <a:t>光刻机</a:t>
            </a:r>
            <a:endParaRPr lang="zh-CN" altLang="en-US" dirty="0">
              <a:solidFill>
                <a:schemeClr val="bg1"/>
              </a:solidFill>
              <a:latin typeface="黑体" pitchFamily="49" charset="-122"/>
              <a:ea typeface="黑体" pitchFamily="49" charset="-122"/>
            </a:endParaRPr>
          </a:p>
        </p:txBody>
      </p:sp>
      <p:sp>
        <p:nvSpPr>
          <p:cNvPr id="3" name="文本占位符 2"/>
          <p:cNvSpPr>
            <a:spLocks noGrp="1"/>
          </p:cNvSpPr>
          <p:nvPr>
            <p:ph type="body" idx="1"/>
          </p:nvPr>
        </p:nvSpPr>
        <p:spPr>
          <a:xfrm>
            <a:off x="309482" y="1071794"/>
            <a:ext cx="6509329" cy="4679287"/>
          </a:xfrm>
        </p:spPr>
        <p:txBody>
          <a:bodyPr/>
          <a:lstStyle/>
          <a:p>
            <a:pPr>
              <a:buFont typeface="Wingdings" pitchFamily="2" charset="2"/>
              <a:buChar char="Ø"/>
            </a:pPr>
            <a:r>
              <a:rPr lang="zh-CN" altLang="en-US" sz="2000" dirty="0" smtClean="0">
                <a:solidFill>
                  <a:schemeClr val="bg1"/>
                </a:solidFill>
                <a:latin typeface="黑体" pitchFamily="49" charset="-122"/>
                <a:ea typeface="黑体" pitchFamily="49" charset="-122"/>
              </a:rPr>
              <a:t>荷兰</a:t>
            </a:r>
            <a:r>
              <a:rPr lang="en-US" altLang="zh-CN" sz="2000" dirty="0" smtClean="0">
                <a:solidFill>
                  <a:schemeClr val="bg1"/>
                </a:solidFill>
                <a:latin typeface="黑体" pitchFamily="49" charset="-122"/>
                <a:ea typeface="黑体" pitchFamily="49" charset="-122"/>
              </a:rPr>
              <a:t>ASML</a:t>
            </a:r>
            <a:r>
              <a:rPr lang="zh-CN" altLang="en-US" sz="2000" dirty="0" smtClean="0">
                <a:solidFill>
                  <a:schemeClr val="bg1"/>
                </a:solidFill>
                <a:latin typeface="黑体" pitchFamily="49" charset="-122"/>
                <a:ea typeface="黑体" pitchFamily="49" charset="-122"/>
              </a:rPr>
              <a:t>公司 </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 </a:t>
            </a:r>
            <a:r>
              <a:rPr lang="en-US" altLang="zh-CN" sz="2000" dirty="0" smtClean="0">
                <a:solidFill>
                  <a:schemeClr val="bg1"/>
                </a:solidFill>
                <a:latin typeface="黑体" pitchFamily="49" charset="-122"/>
                <a:ea typeface="黑体" pitchFamily="49" charset="-122"/>
              </a:rPr>
              <a:t>Advanced Semiconductor Material Lithography</a:t>
            </a:r>
            <a:r>
              <a:rPr lang="zh-CN" altLang="en-US" sz="2000" dirty="0" smtClean="0">
                <a:solidFill>
                  <a:schemeClr val="bg1"/>
                </a:solidFill>
                <a:latin typeface="黑体" pitchFamily="49" charset="-122"/>
                <a:ea typeface="黑体" pitchFamily="49" charset="-122"/>
              </a:rPr>
              <a:t>）中文名称为阿斯麦尔（中国大陆）。总部设在荷兰艾恩德霍芬（</a:t>
            </a:r>
            <a:r>
              <a:rPr lang="en-US" altLang="zh-CN" sz="2000" dirty="0" err="1" smtClean="0">
                <a:solidFill>
                  <a:schemeClr val="bg1"/>
                </a:solidFill>
                <a:latin typeface="黑体" pitchFamily="49" charset="-122"/>
                <a:ea typeface="黑体" pitchFamily="49" charset="-122"/>
              </a:rPr>
              <a:t>Veldhoven</a:t>
            </a:r>
            <a:r>
              <a:rPr lang="zh-CN" altLang="en-US" sz="2000" dirty="0" smtClean="0">
                <a:solidFill>
                  <a:schemeClr val="bg1"/>
                </a:solidFill>
                <a:latin typeface="黑体" pitchFamily="49" charset="-122"/>
                <a:ea typeface="黑体" pitchFamily="49" charset="-122"/>
              </a:rPr>
              <a:t>）的全球最大的半导体设备制造商之一，向全球复杂集成电路生产企业提供领先的综合性关键设备。</a:t>
            </a:r>
            <a:r>
              <a:rPr lang="en-US" altLang="zh-CN" sz="2000" dirty="0" smtClean="0">
                <a:solidFill>
                  <a:schemeClr val="bg1"/>
                </a:solidFill>
                <a:latin typeface="黑体" pitchFamily="49" charset="-122"/>
                <a:ea typeface="黑体" pitchFamily="49" charset="-122"/>
              </a:rPr>
              <a:t>5nm </a:t>
            </a:r>
          </a:p>
          <a:p>
            <a:pPr>
              <a:buFont typeface="Wingdings" pitchFamily="2" charset="2"/>
              <a:buChar char="Ø"/>
            </a:pPr>
            <a:r>
              <a:rPr lang="en-US" altLang="zh-CN" sz="2000" dirty="0" smtClean="0">
                <a:solidFill>
                  <a:schemeClr val="bg1"/>
                </a:solidFill>
                <a:latin typeface="黑体" pitchFamily="49" charset="-122"/>
                <a:ea typeface="黑体" pitchFamily="49" charset="-122"/>
              </a:rPr>
              <a:t>5nm </a:t>
            </a:r>
            <a:r>
              <a:rPr lang="zh-CN" altLang="en-US" sz="2000" dirty="0" smtClean="0">
                <a:solidFill>
                  <a:schemeClr val="bg1"/>
                </a:solidFill>
                <a:latin typeface="黑体" pitchFamily="49" charset="-122"/>
                <a:ea typeface="黑体" pitchFamily="49" charset="-122"/>
              </a:rPr>
              <a:t>以下</a:t>
            </a:r>
            <a:r>
              <a:rPr lang="zh-CN" altLang="en-US" sz="2000" dirty="0" smtClean="0">
                <a:solidFill>
                  <a:schemeClr val="bg1"/>
                </a:solidFill>
                <a:latin typeface="黑体" pitchFamily="49" charset="-122"/>
                <a:ea typeface="黑体" pitchFamily="49" charset="-122"/>
              </a:rPr>
              <a:t>设备</a:t>
            </a:r>
            <a:r>
              <a:rPr lang="zh-CN" altLang="en-US" sz="2000" dirty="0" smtClean="0">
                <a:solidFill>
                  <a:schemeClr val="bg1"/>
                </a:solidFill>
                <a:latin typeface="黑体" pitchFamily="49" charset="-122"/>
                <a:ea typeface="黑体" pitchFamily="49" charset="-122"/>
              </a:rPr>
              <a:t>全球只有这一家。</a:t>
            </a: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r>
              <a:rPr lang="en-US" altLang="zh-CN" sz="2000" dirty="0" smtClean="0">
                <a:solidFill>
                  <a:schemeClr val="bg1"/>
                </a:solidFill>
                <a:latin typeface="黑体" pitchFamily="49" charset="-122"/>
                <a:ea typeface="黑体" pitchFamily="49" charset="-122"/>
              </a:rPr>
              <a:t>ASML</a:t>
            </a:r>
            <a:r>
              <a:rPr lang="zh-CN" altLang="en-US" sz="2000" dirty="0" smtClean="0">
                <a:solidFill>
                  <a:schemeClr val="bg1"/>
                </a:solidFill>
                <a:latin typeface="黑体" pitchFamily="49" charset="-122"/>
                <a:ea typeface="黑体" pitchFamily="49" charset="-122"/>
              </a:rPr>
              <a:t>主要股东： </a:t>
            </a:r>
            <a:r>
              <a:rPr lang="en-US" altLang="zh-CN" sz="2000" dirty="0" err="1" smtClean="0">
                <a:solidFill>
                  <a:schemeClr val="bg1"/>
                </a:solidFill>
                <a:latin typeface="黑体" pitchFamily="49" charset="-122"/>
                <a:ea typeface="黑体" pitchFamily="49" charset="-122"/>
              </a:rPr>
              <a:t>intel</a:t>
            </a:r>
            <a:r>
              <a:rPr lang="zh-CN" altLang="en-US" sz="2000" dirty="0" smtClean="0">
                <a:solidFill>
                  <a:schemeClr val="bg1"/>
                </a:solidFill>
                <a:latin typeface="黑体" pitchFamily="49" charset="-122"/>
                <a:ea typeface="黑体" pitchFamily="49" charset="-122"/>
              </a:rPr>
              <a:t>、三星、 台积电。阿斯麦尔属于飞利浦，飞利浦又是台积电的</a:t>
            </a:r>
            <a:r>
              <a:rPr lang="zh-CN" altLang="en-US" sz="2000" dirty="0" smtClean="0">
                <a:solidFill>
                  <a:schemeClr val="bg1"/>
                </a:solidFill>
                <a:latin typeface="黑体" pitchFamily="49" charset="-122"/>
                <a:ea typeface="黑体" pitchFamily="49" charset="-122"/>
              </a:rPr>
              <a:t>股东，</a:t>
            </a:r>
            <a:r>
              <a:rPr lang="zh-CN" altLang="en-US" sz="2000" b="1" dirty="0" smtClean="0">
                <a:solidFill>
                  <a:schemeClr val="bg1"/>
                </a:solidFill>
                <a:latin typeface="黑体" pitchFamily="49" charset="-122"/>
                <a:ea typeface="黑体" pitchFamily="49" charset="-122"/>
              </a:rPr>
              <a:t>强强</a:t>
            </a:r>
            <a:r>
              <a:rPr lang="zh-CN" altLang="en-US" sz="2000" b="1" dirty="0" smtClean="0">
                <a:solidFill>
                  <a:schemeClr val="bg1"/>
                </a:solidFill>
                <a:latin typeface="黑体" pitchFamily="49" charset="-122"/>
                <a:ea typeface="黑体" pitchFamily="49" charset="-122"/>
              </a:rPr>
              <a:t>联合，利益共同体（与中国无关）</a:t>
            </a:r>
            <a:endParaRPr lang="en-US" altLang="zh-CN" sz="2000" b="1" dirty="0" smtClean="0">
              <a:solidFill>
                <a:schemeClr val="bg1"/>
              </a:solidFill>
              <a:latin typeface="黑体" pitchFamily="49" charset="-122"/>
              <a:ea typeface="黑体" pitchFamily="49" charset="-122"/>
            </a:endParaRPr>
          </a:p>
          <a:p>
            <a:pPr>
              <a:buFont typeface="Wingdings" pitchFamily="2" charset="2"/>
              <a:buChar char="Ø"/>
            </a:pP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r>
              <a:rPr lang="zh-CN" altLang="en-US" sz="2000" dirty="0" smtClean="0">
                <a:solidFill>
                  <a:schemeClr val="bg1"/>
                </a:solidFill>
                <a:latin typeface="黑体" pitchFamily="49" charset="-122"/>
                <a:ea typeface="黑体" pitchFamily="49" charset="-122"/>
              </a:rPr>
              <a:t>国内研发光刻机最成功的公司是上海微电子装备公司，计划</a:t>
            </a:r>
            <a:r>
              <a:rPr lang="en-US" altLang="zh-CN" sz="2000" dirty="0" smtClean="0">
                <a:solidFill>
                  <a:schemeClr val="bg1"/>
                </a:solidFill>
                <a:latin typeface="黑体" pitchFamily="49" charset="-122"/>
                <a:ea typeface="黑体" pitchFamily="49" charset="-122"/>
              </a:rPr>
              <a:t>2021</a:t>
            </a:r>
            <a:r>
              <a:rPr lang="zh-CN" altLang="en-US" sz="2000" dirty="0" smtClean="0">
                <a:solidFill>
                  <a:schemeClr val="bg1"/>
                </a:solidFill>
                <a:latin typeface="黑体" pitchFamily="49" charset="-122"/>
                <a:ea typeface="黑体" pitchFamily="49" charset="-122"/>
              </a:rPr>
              <a:t>做到最精密的加工制程是</a:t>
            </a:r>
            <a:r>
              <a:rPr lang="en-US" sz="2000" dirty="0" smtClean="0">
                <a:solidFill>
                  <a:schemeClr val="bg1"/>
                </a:solidFill>
                <a:latin typeface="黑体" pitchFamily="49" charset="-122"/>
                <a:ea typeface="黑体" pitchFamily="49" charset="-122"/>
              </a:rPr>
              <a:t>28nm</a:t>
            </a:r>
            <a:r>
              <a:rPr lang="zh-CN" altLang="en-US" sz="2000" dirty="0" smtClean="0">
                <a:solidFill>
                  <a:schemeClr val="bg1"/>
                </a:solidFill>
                <a:latin typeface="黑体" pitchFamily="49" charset="-122"/>
                <a:ea typeface="黑体" pitchFamily="49" charset="-122"/>
              </a:rPr>
              <a:t>。据</a:t>
            </a:r>
            <a:r>
              <a:rPr lang="zh-CN" altLang="en-US" sz="2000" dirty="0" smtClean="0">
                <a:solidFill>
                  <a:schemeClr val="bg1"/>
                </a:solidFill>
                <a:latin typeface="黑体" pitchFamily="49" charset="-122"/>
                <a:ea typeface="黑体" pitchFamily="49" charset="-122"/>
              </a:rPr>
              <a:t>初步估计，国内研发出的最精密的光刻机距离</a:t>
            </a:r>
            <a:r>
              <a:rPr lang="en-US" sz="2000" dirty="0" smtClean="0">
                <a:solidFill>
                  <a:schemeClr val="bg1"/>
                </a:solidFill>
                <a:latin typeface="黑体" pitchFamily="49" charset="-122"/>
                <a:ea typeface="黑体" pitchFamily="49" charset="-122"/>
              </a:rPr>
              <a:t>ASML</a:t>
            </a:r>
            <a:r>
              <a:rPr lang="zh-CN" altLang="en-US" sz="2000" dirty="0" smtClean="0">
                <a:solidFill>
                  <a:schemeClr val="bg1"/>
                </a:solidFill>
                <a:latin typeface="黑体" pitchFamily="49" charset="-122"/>
                <a:ea typeface="黑体" pitchFamily="49" charset="-122"/>
              </a:rPr>
              <a:t>公司的产品大约有</a:t>
            </a:r>
            <a:r>
              <a:rPr lang="en-US" sz="2000" dirty="0" smtClean="0">
                <a:solidFill>
                  <a:schemeClr val="bg1"/>
                </a:solidFill>
                <a:latin typeface="黑体" pitchFamily="49" charset="-122"/>
                <a:ea typeface="黑体" pitchFamily="49" charset="-122"/>
              </a:rPr>
              <a:t>20</a:t>
            </a:r>
            <a:r>
              <a:rPr lang="zh-CN" altLang="en-US" sz="2000" dirty="0" smtClean="0">
                <a:solidFill>
                  <a:schemeClr val="bg1"/>
                </a:solidFill>
                <a:latin typeface="黑体" pitchFamily="49" charset="-122"/>
                <a:ea typeface="黑体" pitchFamily="49" charset="-122"/>
              </a:rPr>
              <a:t>年的差距</a:t>
            </a:r>
            <a:r>
              <a:rPr lang="zh-CN" altLang="en-US" sz="2000" dirty="0" smtClean="0">
                <a:solidFill>
                  <a:schemeClr val="bg1"/>
                </a:solidFill>
                <a:latin typeface="黑体" pitchFamily="49" charset="-122"/>
                <a:ea typeface="黑体" pitchFamily="49" charset="-122"/>
              </a:rPr>
              <a:t>。</a:t>
            </a: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endParaRPr lang="zh-CN" altLang="en-US" sz="2000" dirty="0">
              <a:solidFill>
                <a:schemeClr val="bg1"/>
              </a:solidFill>
              <a:latin typeface="+mn-ea"/>
            </a:endParaRPr>
          </a:p>
        </p:txBody>
      </p:sp>
      <p:pic>
        <p:nvPicPr>
          <p:cNvPr id="4" name="图片 3" descr="https://pics3.baidu.com/feed/80cb39dbb6fd5266639099ea405f392dd5073667.jpeg?token=d07542728147bc5d813851c66dd6ce40"/>
          <p:cNvPicPr/>
          <p:nvPr/>
        </p:nvPicPr>
        <p:blipFill>
          <a:blip r:embed="rId2"/>
          <a:srcRect/>
          <a:stretch>
            <a:fillRect/>
          </a:stretch>
        </p:blipFill>
        <p:spPr bwMode="auto">
          <a:xfrm>
            <a:off x="8599238" y="4541761"/>
            <a:ext cx="2750957" cy="2072158"/>
          </a:xfrm>
          <a:prstGeom prst="rect">
            <a:avLst/>
          </a:prstGeom>
          <a:noFill/>
          <a:ln w="9525">
            <a:noFill/>
            <a:miter lim="800000"/>
            <a:headEnd/>
            <a:tailEnd/>
          </a:ln>
        </p:spPr>
      </p:pic>
      <p:pic>
        <p:nvPicPr>
          <p:cNvPr id="6" name="图片 5" descr="https://pics7.baidu.com/feed/71cf3bc79f3df8dcc4f4a9712156dc8d451028d6.jpeg?token=699a23a9e36bd1bd72de83d50b274a51&amp;s=40F23EC55AA3875B1459710E0300C082"/>
          <p:cNvPicPr/>
          <p:nvPr/>
        </p:nvPicPr>
        <p:blipFill>
          <a:blip r:embed="rId3"/>
          <a:srcRect/>
          <a:stretch>
            <a:fillRect/>
          </a:stretch>
        </p:blipFill>
        <p:spPr bwMode="auto">
          <a:xfrm>
            <a:off x="9974717" y="2988242"/>
            <a:ext cx="2065382" cy="1263002"/>
          </a:xfrm>
          <a:prstGeom prst="rect">
            <a:avLst/>
          </a:prstGeom>
          <a:noFill/>
          <a:ln w="9525">
            <a:noFill/>
            <a:miter lim="800000"/>
            <a:headEnd/>
            <a:tailEnd/>
          </a:ln>
        </p:spPr>
      </p:pic>
      <p:pic>
        <p:nvPicPr>
          <p:cNvPr id="17410" name="Picture 2" descr="一文看懂asml光刻机工作原理及基本构造"/>
          <p:cNvPicPr>
            <a:picLocks noChangeAspect="1" noChangeArrowheads="1"/>
          </p:cNvPicPr>
          <p:nvPr/>
        </p:nvPicPr>
        <p:blipFill>
          <a:blip r:embed="rId4"/>
          <a:srcRect/>
          <a:stretch>
            <a:fillRect/>
          </a:stretch>
        </p:blipFill>
        <p:spPr bwMode="auto">
          <a:xfrm>
            <a:off x="7095208" y="142886"/>
            <a:ext cx="4609500" cy="2648564"/>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p:cNvSpPr txBox="1"/>
          <p:nvPr/>
        </p:nvSpPr>
        <p:spPr>
          <a:xfrm rot="10800000">
            <a:off x="-1" y="2166482"/>
            <a:ext cx="12210201" cy="1070965"/>
          </a:xfrm>
          <a:prstGeom prst="rect">
            <a:avLst/>
          </a:prstGeom>
          <a:gradFill flip="none" rotWithShape="1">
            <a:gsLst>
              <a:gs pos="0">
                <a:schemeClr val="tx1"/>
              </a:gs>
              <a:gs pos="56000">
                <a:schemeClr val="tx1">
                  <a:alpha val="53000"/>
                </a:schemeClr>
              </a:gs>
              <a:gs pos="100000">
                <a:schemeClr val="tx1">
                  <a:alpha val="0"/>
                </a:schemeClr>
              </a:gs>
            </a:gsLst>
            <a:lin ang="0" scaled="1"/>
            <a:tileRect/>
          </a:gradFill>
        </p:spPr>
        <p:txBody>
          <a:bodyPr/>
          <a:lstStyle/>
          <a:p>
            <a:pPr marL="624205" marR="0" lvl="0" indent="0" algn="l" defTabSz="608965" rtl="0" eaLnBrk="1" fontAlgn="base" latinLnBrk="0" hangingPunct="1">
              <a:lnSpc>
                <a:spcPct val="100000"/>
              </a:lnSpc>
              <a:spcBef>
                <a:spcPct val="0"/>
              </a:spcBef>
              <a:spcAft>
                <a:spcPct val="0"/>
              </a:spcAft>
              <a:buClrTx/>
              <a:buSzTx/>
              <a:buFontTx/>
              <a:buNone/>
              <a:defRPr/>
            </a:pPr>
            <a:endParaRPr kumimoji="1" lang="zh-CN" altLang="en-US" sz="3600" b="0" i="0" u="none" strike="noStrike" kern="1200" cap="none" spc="0" normalizeH="0" baseline="0" noProof="0" dirty="0">
              <a:ln>
                <a:noFill/>
              </a:ln>
              <a:solidFill>
                <a:srgbClr val="008ED3"/>
              </a:solidFill>
              <a:effectLst/>
              <a:uLnTx/>
              <a:uFillTx/>
              <a:latin typeface="+mn-lt"/>
              <a:ea typeface="微软雅黑" panose="020B0503020204020204" pitchFamily="34" charset="-122"/>
              <a:cs typeface="+mn-cs"/>
            </a:endParaRPr>
          </a:p>
        </p:txBody>
      </p:sp>
      <p:sp>
        <p:nvSpPr>
          <p:cNvPr id="7" name="矩形 6"/>
          <p:cNvSpPr/>
          <p:nvPr/>
        </p:nvSpPr>
        <p:spPr>
          <a:xfrm>
            <a:off x="1480973" y="2246789"/>
            <a:ext cx="11287969" cy="3808735"/>
          </a:xfrm>
          <a:prstGeom prst="rect">
            <a:avLst/>
          </a:prstGeom>
        </p:spPr>
        <p:txBody>
          <a:bodyPr wrap="square">
            <a:spAutoFit/>
          </a:bodyPr>
          <a:lstStyle/>
          <a:p>
            <a:pPr marL="633730" indent="-633730">
              <a:lnSpc>
                <a:spcPct val="150000"/>
              </a:lnSpc>
              <a:buFont typeface="微软雅黑" panose="020B0503020204020204" pitchFamily="34" charset="-122"/>
              <a:buChar char="▲"/>
            </a:pPr>
            <a:r>
              <a:rPr lang="en-US" altLang="zh-CN" sz="3500" b="1" dirty="0" smtClean="0">
                <a:solidFill>
                  <a:srgbClr val="FFC000"/>
                </a:solidFill>
                <a:ea typeface="微软雅黑" panose="020B0503020204020204" pitchFamily="34" charset="-122"/>
              </a:rPr>
              <a:t>5G</a:t>
            </a:r>
            <a:r>
              <a:rPr lang="zh-CN" altLang="en-US" sz="3500" b="1" dirty="0" smtClean="0">
                <a:solidFill>
                  <a:srgbClr val="FFC000"/>
                </a:solidFill>
                <a:ea typeface="微软雅黑" panose="020B0503020204020204" pitchFamily="34" charset="-122"/>
              </a:rPr>
              <a:t>网络应用</a:t>
            </a:r>
            <a:endParaRPr lang="en-US" altLang="zh-CN" sz="3500" b="1" dirty="0">
              <a:solidFill>
                <a:srgbClr val="FFC000"/>
              </a:solidFill>
              <a:ea typeface="微软雅黑" panose="020B0503020204020204" pitchFamily="34" charset="-122"/>
            </a:endParaRPr>
          </a:p>
          <a:p>
            <a:pPr marL="1243330" lvl="1" indent="-633730">
              <a:lnSpc>
                <a:spcPct val="150000"/>
              </a:lnSpc>
              <a:buFont typeface="微软雅黑" panose="020B0503020204020204" pitchFamily="34" charset="-122"/>
              <a:buChar char="▲"/>
            </a:pPr>
            <a:r>
              <a:rPr lang="en-US" altLang="zh-CN" sz="2800" b="1" dirty="0" smtClean="0">
                <a:solidFill>
                  <a:srgbClr val="FFC000"/>
                </a:solidFill>
                <a:ea typeface="微软雅黑" panose="020B0503020204020204" pitchFamily="34" charset="-122"/>
              </a:rPr>
              <a:t>1.1 </a:t>
            </a:r>
            <a:r>
              <a:rPr lang="zh-CN" altLang="en-US" sz="2800" b="1" dirty="0" smtClean="0">
                <a:solidFill>
                  <a:srgbClr val="FFC000"/>
                </a:solidFill>
                <a:ea typeface="微软雅黑" panose="020B0503020204020204" pitchFamily="34" charset="-122"/>
              </a:rPr>
              <a:t>标准发展</a:t>
            </a:r>
            <a:endParaRPr lang="en-US" altLang="zh-CN" sz="2800" b="1" dirty="0" smtClean="0">
              <a:solidFill>
                <a:srgbClr val="FFC000"/>
              </a:solidFill>
              <a:ea typeface="微软雅黑" panose="020B0503020204020204" pitchFamily="34" charset="-122"/>
            </a:endParaRPr>
          </a:p>
          <a:p>
            <a:pPr marL="1243330" lvl="1" indent="-633730">
              <a:lnSpc>
                <a:spcPct val="150000"/>
              </a:lnSpc>
              <a:buFont typeface="微软雅黑" panose="020B0503020204020204" pitchFamily="34" charset="-122"/>
              <a:buChar char="▲"/>
            </a:pPr>
            <a:r>
              <a:rPr lang="en-US" altLang="zh-CN" sz="2800" b="1" dirty="0" smtClean="0">
                <a:solidFill>
                  <a:srgbClr val="FFC000"/>
                </a:solidFill>
                <a:ea typeface="微软雅黑" panose="020B0503020204020204" pitchFamily="34" charset="-122"/>
              </a:rPr>
              <a:t>1.2 5G</a:t>
            </a:r>
            <a:r>
              <a:rPr lang="zh-CN" altLang="en-US" sz="2800" b="1" dirty="0" smtClean="0">
                <a:solidFill>
                  <a:srgbClr val="FFC000"/>
                </a:solidFill>
                <a:ea typeface="微软雅黑" panose="020B0503020204020204" pitchFamily="34" charset="-122"/>
              </a:rPr>
              <a:t>应用愿景</a:t>
            </a:r>
            <a:endParaRPr lang="en-US" altLang="zh-CN" sz="3500" b="1" dirty="0" smtClean="0">
              <a:solidFill>
                <a:srgbClr val="FFC000"/>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smtClean="0">
                <a:solidFill>
                  <a:schemeClr val="bg1">
                    <a:lumMod val="50000"/>
                  </a:schemeClr>
                </a:solidFill>
                <a:ea typeface="微软雅黑" panose="020B0503020204020204" pitchFamily="34" charset="-122"/>
              </a:rPr>
              <a:t>5G</a:t>
            </a:r>
            <a:r>
              <a:rPr lang="zh-CN" altLang="en-US" sz="3500" b="1" dirty="0" smtClean="0">
                <a:solidFill>
                  <a:schemeClr val="bg1">
                    <a:lumMod val="50000"/>
                  </a:schemeClr>
                </a:solidFill>
                <a:ea typeface="微软雅黑" panose="020B0503020204020204" pitchFamily="34" charset="-122"/>
              </a:rPr>
              <a:t>网络核心技术</a:t>
            </a:r>
            <a:endParaRPr lang="zh-CN" altLang="en-US" sz="3500" b="1" dirty="0">
              <a:solidFill>
                <a:schemeClr val="bg1">
                  <a:lumMod val="50000"/>
                </a:schemeClr>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smtClean="0">
                <a:solidFill>
                  <a:schemeClr val="bg1">
                    <a:lumMod val="50000"/>
                  </a:schemeClr>
                </a:solidFill>
                <a:ea typeface="微软雅黑" panose="020B0503020204020204" pitchFamily="34" charset="-122"/>
              </a:rPr>
              <a:t>5G</a:t>
            </a:r>
            <a:r>
              <a:rPr lang="zh-CN" altLang="en-US" sz="3500" b="1" dirty="0" smtClean="0">
                <a:solidFill>
                  <a:schemeClr val="bg1">
                    <a:lumMod val="50000"/>
                  </a:schemeClr>
                </a:solidFill>
                <a:ea typeface="微软雅黑" panose="020B0503020204020204" pitchFamily="34" charset="-122"/>
              </a:rPr>
              <a:t>安全研究</a:t>
            </a:r>
            <a:endParaRPr lang="en-US" altLang="zh-CN" sz="3500" b="1" dirty="0" smtClean="0">
              <a:solidFill>
                <a:schemeClr val="bg1">
                  <a:lumMod val="50000"/>
                </a:schemeClr>
              </a:solidFill>
              <a:ea typeface="微软雅黑" panose="020B0503020204020204" pitchFamily="34" charset="-122"/>
            </a:endParaRPr>
          </a:p>
        </p:txBody>
      </p:sp>
    </p:spTree>
    <p:extLst>
      <p:ext uri="{BB962C8B-B14F-4D97-AF65-F5344CB8AC3E}">
        <p14:creationId xmlns="" xmlns:p14="http://schemas.microsoft.com/office/powerpoint/2010/main" val="10751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043" y="620220"/>
            <a:ext cx="6997413" cy="451589"/>
          </a:xfrm>
        </p:spPr>
        <p:txBody>
          <a:bodyPr/>
          <a:lstStyle/>
          <a:p>
            <a:r>
              <a:rPr lang="zh-CN" altLang="en-US" dirty="0" smtClean="0">
                <a:solidFill>
                  <a:schemeClr val="bg1"/>
                </a:solidFill>
                <a:latin typeface="黑体" pitchFamily="49" charset="-122"/>
                <a:ea typeface="黑体" pitchFamily="49" charset="-122"/>
              </a:rPr>
              <a:t>产业层面安全研究：举国之力</a:t>
            </a:r>
            <a:endParaRPr lang="zh-CN" altLang="en-US" dirty="0">
              <a:solidFill>
                <a:schemeClr val="bg1"/>
              </a:solidFill>
              <a:latin typeface="黑体" pitchFamily="49" charset="-122"/>
              <a:ea typeface="黑体" pitchFamily="49" charset="-122"/>
            </a:endParaRPr>
          </a:p>
        </p:txBody>
      </p:sp>
      <p:sp>
        <p:nvSpPr>
          <p:cNvPr id="3" name="文本占位符 2"/>
          <p:cNvSpPr>
            <a:spLocks noGrp="1"/>
          </p:cNvSpPr>
          <p:nvPr>
            <p:ph type="body" idx="1"/>
          </p:nvPr>
        </p:nvSpPr>
        <p:spPr>
          <a:xfrm>
            <a:off x="326570" y="1449977"/>
            <a:ext cx="11678195" cy="3896627"/>
          </a:xfrm>
        </p:spPr>
        <p:txBody>
          <a:bodyPr/>
          <a:lstStyle/>
          <a:p>
            <a:pPr>
              <a:buFont typeface="Wingdings" pitchFamily="2" charset="2"/>
              <a:buChar char="p"/>
            </a:pPr>
            <a:r>
              <a:rPr lang="zh-CN" altLang="en-US" dirty="0" smtClean="0">
                <a:solidFill>
                  <a:schemeClr val="bg1"/>
                </a:solidFill>
                <a:latin typeface="黑体" pitchFamily="49" charset="-122"/>
                <a:ea typeface="黑体" pitchFamily="49" charset="-122"/>
              </a:rPr>
              <a:t>国家制定了系列优惠政策</a:t>
            </a:r>
            <a:endParaRPr lang="en-US" altLang="zh-CN" dirty="0" smtClean="0">
              <a:solidFill>
                <a:schemeClr val="bg1"/>
              </a:solidFill>
              <a:latin typeface="黑体" pitchFamily="49" charset="-122"/>
              <a:ea typeface="黑体" pitchFamily="49" charset="-122"/>
            </a:endParaRPr>
          </a:p>
          <a:p>
            <a:pPr>
              <a:buFont typeface="Wingdings" pitchFamily="2" charset="2"/>
              <a:buChar char="p"/>
            </a:pPr>
            <a:endParaRPr lang="en-US" altLang="zh-CN" dirty="0" smtClean="0">
              <a:solidFill>
                <a:schemeClr val="bg1"/>
              </a:solidFill>
              <a:latin typeface="黑体" pitchFamily="49" charset="-122"/>
              <a:ea typeface="黑体" pitchFamily="49" charset="-122"/>
            </a:endParaRPr>
          </a:p>
          <a:p>
            <a:pPr>
              <a:buFont typeface="Wingdings" pitchFamily="2" charset="2"/>
              <a:buChar char="p"/>
            </a:pPr>
            <a:r>
              <a:rPr lang="zh-CN" altLang="en-US" dirty="0" smtClean="0">
                <a:solidFill>
                  <a:schemeClr val="bg1"/>
                </a:solidFill>
                <a:latin typeface="黑体" pitchFamily="49" charset="-122"/>
                <a:ea typeface="黑体" pitchFamily="49" charset="-122"/>
              </a:rPr>
              <a:t>华为、格力、比亚迪突击队</a:t>
            </a:r>
            <a:endParaRPr lang="en-US" altLang="zh-CN" dirty="0" smtClean="0">
              <a:solidFill>
                <a:schemeClr val="bg1"/>
              </a:solidFill>
              <a:latin typeface="黑体" pitchFamily="49" charset="-122"/>
              <a:ea typeface="黑体" pitchFamily="49" charset="-122"/>
            </a:endParaRPr>
          </a:p>
          <a:p>
            <a:pPr>
              <a:buFont typeface="Wingdings" pitchFamily="2" charset="2"/>
              <a:buChar char="p"/>
            </a:pPr>
            <a:r>
              <a:rPr lang="zh-CN" altLang="en-US" dirty="0" smtClean="0">
                <a:solidFill>
                  <a:schemeClr val="bg1"/>
                </a:solidFill>
                <a:latin typeface="黑体" pitchFamily="49" charset="-122"/>
                <a:ea typeface="黑体" pitchFamily="49" charset="-122"/>
              </a:rPr>
              <a:t>中科院、大学全力</a:t>
            </a:r>
            <a:r>
              <a:rPr lang="zh-CN" altLang="en-US" dirty="0" smtClean="0">
                <a:solidFill>
                  <a:schemeClr val="bg1"/>
                </a:solidFill>
                <a:latin typeface="黑体" pitchFamily="49" charset="-122"/>
                <a:ea typeface="黑体" pitchFamily="49" charset="-122"/>
              </a:rPr>
              <a:t>补研究短</a:t>
            </a:r>
            <a:r>
              <a:rPr lang="zh-CN" altLang="en-US" dirty="0" smtClean="0">
                <a:solidFill>
                  <a:schemeClr val="bg1"/>
                </a:solidFill>
                <a:latin typeface="黑体" pitchFamily="49" charset="-122"/>
                <a:ea typeface="黑体" pitchFamily="49" charset="-122"/>
              </a:rPr>
              <a:t>板</a:t>
            </a:r>
            <a:endParaRPr lang="en-US" altLang="zh-CN" dirty="0" smtClean="0">
              <a:solidFill>
                <a:schemeClr val="bg1"/>
              </a:solidFill>
              <a:latin typeface="黑体" pitchFamily="49" charset="-122"/>
              <a:ea typeface="黑体" pitchFamily="49" charset="-122"/>
            </a:endParaRPr>
          </a:p>
          <a:p>
            <a:pPr>
              <a:buFont typeface="Wingdings" pitchFamily="2" charset="2"/>
              <a:buChar char="p"/>
            </a:pPr>
            <a:r>
              <a:rPr lang="zh-CN" altLang="en-US" dirty="0" smtClean="0">
                <a:solidFill>
                  <a:schemeClr val="bg1"/>
                </a:solidFill>
                <a:latin typeface="黑体" pitchFamily="49" charset="-122"/>
                <a:ea typeface="黑体" pitchFamily="49" charset="-122"/>
              </a:rPr>
              <a:t>中央</a:t>
            </a:r>
            <a:r>
              <a:rPr lang="zh-CN" altLang="en-US" dirty="0" smtClean="0">
                <a:solidFill>
                  <a:schemeClr val="bg1"/>
                </a:solidFill>
                <a:latin typeface="黑体" pitchFamily="49" charset="-122"/>
                <a:ea typeface="黑体" pitchFamily="49" charset="-122"/>
              </a:rPr>
              <a:t>企业不</a:t>
            </a:r>
            <a:r>
              <a:rPr lang="zh-CN" altLang="en-US" dirty="0" smtClean="0">
                <a:solidFill>
                  <a:schemeClr val="bg1"/>
                </a:solidFill>
                <a:latin typeface="黑体" pitchFamily="49" charset="-122"/>
                <a:ea typeface="黑体" pitchFamily="49" charset="-122"/>
              </a:rPr>
              <a:t>缺位</a:t>
            </a:r>
            <a:endParaRPr lang="en-US" altLang="zh-CN" dirty="0" smtClean="0">
              <a:solidFill>
                <a:schemeClr val="bg1"/>
              </a:solidFill>
              <a:latin typeface="黑体" pitchFamily="49" charset="-122"/>
              <a:ea typeface="黑体" pitchFamily="49" charset="-122"/>
            </a:endParaRPr>
          </a:p>
          <a:p>
            <a:pPr>
              <a:buFont typeface="Wingdings" pitchFamily="2" charset="2"/>
              <a:buChar char="p"/>
            </a:pPr>
            <a:endParaRPr lang="en-US" altLang="zh-CN" dirty="0" smtClean="0">
              <a:solidFill>
                <a:schemeClr val="bg1"/>
              </a:solidFill>
              <a:latin typeface="黑体" pitchFamily="49" charset="-122"/>
              <a:ea typeface="黑体" pitchFamily="49" charset="-122"/>
            </a:endParaRPr>
          </a:p>
          <a:p>
            <a:pPr>
              <a:buNone/>
            </a:pPr>
            <a:r>
              <a:rPr lang="en-US" altLang="zh-CN" dirty="0" smtClean="0">
                <a:solidFill>
                  <a:schemeClr val="bg1"/>
                </a:solidFill>
                <a:latin typeface="黑体" pitchFamily="49" charset="-122"/>
                <a:ea typeface="黑体" pitchFamily="49" charset="-122"/>
              </a:rPr>
              <a:t> </a:t>
            </a:r>
            <a:r>
              <a:rPr lang="zh-CN" altLang="en-US" dirty="0" smtClean="0">
                <a:solidFill>
                  <a:schemeClr val="bg1"/>
                </a:solidFill>
                <a:latin typeface="黑体" pitchFamily="49" charset="-122"/>
                <a:ea typeface="黑体" pitchFamily="49" charset="-122"/>
              </a:rPr>
              <a:t>十四五将是</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产业安全的决战期。国务院</a:t>
            </a:r>
            <a:r>
              <a:rPr lang="zh-CN" altLang="en-US" dirty="0" smtClean="0">
                <a:solidFill>
                  <a:schemeClr val="bg1"/>
                </a:solidFill>
                <a:latin typeface="黑体" pitchFamily="49" charset="-122"/>
                <a:ea typeface="黑体" pitchFamily="49" charset="-122"/>
              </a:rPr>
              <a:t>：国产芯片</a:t>
            </a:r>
            <a:r>
              <a:rPr lang="en-US" altLang="zh-CN" dirty="0" smtClean="0">
                <a:solidFill>
                  <a:schemeClr val="bg1"/>
                </a:solidFill>
                <a:latin typeface="黑体" pitchFamily="49" charset="-122"/>
                <a:ea typeface="黑体" pitchFamily="49" charset="-122"/>
              </a:rPr>
              <a:t>5</a:t>
            </a:r>
            <a:r>
              <a:rPr lang="zh-CN" altLang="en-US" dirty="0" smtClean="0">
                <a:solidFill>
                  <a:schemeClr val="bg1"/>
                </a:solidFill>
                <a:latin typeface="黑体" pitchFamily="49" charset="-122"/>
                <a:ea typeface="黑体" pitchFamily="49" charset="-122"/>
              </a:rPr>
              <a:t>年内自给率达到</a:t>
            </a:r>
            <a:r>
              <a:rPr lang="en-US" altLang="zh-CN" dirty="0" smtClean="0">
                <a:solidFill>
                  <a:schemeClr val="bg1"/>
                </a:solidFill>
                <a:latin typeface="黑体" pitchFamily="49" charset="-122"/>
                <a:ea typeface="黑体" pitchFamily="49" charset="-122"/>
              </a:rPr>
              <a:t>70%</a:t>
            </a:r>
          </a:p>
          <a:p>
            <a:pPr>
              <a:buNone/>
            </a:pPr>
            <a:endParaRPr lang="en-US" altLang="zh-CN" dirty="0" smtClean="0">
              <a:solidFill>
                <a:schemeClr val="bg1"/>
              </a:solidFill>
              <a:latin typeface="黑体" pitchFamily="49" charset="-122"/>
              <a:ea typeface="黑体" pitchFamily="49" charset="-122"/>
            </a:endParaRPr>
          </a:p>
          <a:p>
            <a:endParaRPr lang="zh-CN" altLang="en-US" dirty="0">
              <a:solidFill>
                <a:schemeClr val="bg1"/>
              </a:solidFill>
              <a:latin typeface="黑体" pitchFamily="49" charset="-122"/>
              <a:ea typeface="黑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3.3.1  </a:t>
            </a:r>
            <a:r>
              <a:rPr lang="zh-CN" altLang="en-US" dirty="0" smtClean="0"/>
              <a:t>技术层面：</a:t>
            </a:r>
            <a:r>
              <a:rPr lang="en-US" dirty="0" smtClean="0"/>
              <a:t>5G</a:t>
            </a:r>
            <a:r>
              <a:rPr lang="zh-CN" altLang="en-US" dirty="0" smtClean="0"/>
              <a:t>新技术将放大现有的网络安全风险</a:t>
            </a:r>
            <a:br>
              <a:rPr lang="zh-CN" altLang="en-US" dirty="0" smtClean="0"/>
            </a:br>
            <a:endParaRPr lang="zh-CN" altLang="en-US" dirty="0"/>
          </a:p>
        </p:txBody>
      </p:sp>
      <p:sp>
        <p:nvSpPr>
          <p:cNvPr id="3" name="矩形 2"/>
          <p:cNvSpPr/>
          <p:nvPr/>
        </p:nvSpPr>
        <p:spPr>
          <a:xfrm>
            <a:off x="527123" y="1162594"/>
            <a:ext cx="10746123" cy="4524315"/>
          </a:xfrm>
          <a:prstGeom prst="rect">
            <a:avLst/>
          </a:prstGeom>
        </p:spPr>
        <p:txBody>
          <a:bodyPr wrap="square">
            <a:spAutoFit/>
          </a:bodyPr>
          <a:lstStyle/>
          <a:p>
            <a:pPr>
              <a:buFont typeface="Wingdings" pitchFamily="2" charset="2"/>
              <a:buChar char="p"/>
            </a:pPr>
            <a:r>
              <a:rPr lang="zh-CN" altLang="en-US" sz="3200" b="1" dirty="0" smtClean="0">
                <a:solidFill>
                  <a:schemeClr val="bg1"/>
                </a:solidFill>
                <a:latin typeface="黑体" pitchFamily="49" charset="-122"/>
                <a:ea typeface="黑体" pitchFamily="49" charset="-122"/>
              </a:rPr>
              <a:t>高速接入的终端可能发起更大规模的</a:t>
            </a:r>
            <a:r>
              <a:rPr lang="en-US" sz="3200" b="1" dirty="0" smtClean="0">
                <a:solidFill>
                  <a:schemeClr val="bg1"/>
                </a:solidFill>
                <a:latin typeface="黑体" pitchFamily="49" charset="-122"/>
                <a:ea typeface="黑体" pitchFamily="49" charset="-122"/>
              </a:rPr>
              <a:t>DDOS</a:t>
            </a:r>
            <a:r>
              <a:rPr lang="zh-CN" altLang="en-US" sz="3200" b="1" dirty="0" smtClean="0">
                <a:solidFill>
                  <a:schemeClr val="bg1"/>
                </a:solidFill>
                <a:latin typeface="黑体" pitchFamily="49" charset="-122"/>
                <a:ea typeface="黑体" pitchFamily="49" charset="-122"/>
              </a:rPr>
              <a:t>攻击</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p"/>
            </a:pPr>
            <a:endParaRPr lang="en-US" altLang="zh-CN" sz="3200" b="1" dirty="0" smtClean="0">
              <a:solidFill>
                <a:schemeClr val="bg1"/>
              </a:solidFill>
              <a:latin typeface="黑体" pitchFamily="49" charset="-122"/>
              <a:ea typeface="黑体" pitchFamily="49" charset="-122"/>
            </a:endParaRPr>
          </a:p>
          <a:p>
            <a:pPr>
              <a:buFont typeface="Wingdings" pitchFamily="2" charset="2"/>
              <a:buChar char="p"/>
            </a:pPr>
            <a:r>
              <a:rPr lang="zh-CN" altLang="en-US" sz="3200" b="1" dirty="0" smtClean="0">
                <a:solidFill>
                  <a:schemeClr val="bg1"/>
                </a:solidFill>
                <a:latin typeface="黑体" pitchFamily="49" charset="-122"/>
                <a:ea typeface="黑体" pitchFamily="49" charset="-122"/>
              </a:rPr>
              <a:t>终端呈现几何级数增加，网络安全防护水平不一，网络攻击危害更甚</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p"/>
            </a:pPr>
            <a:endParaRPr lang="en-US" altLang="zh-CN" sz="3200" dirty="0" smtClean="0">
              <a:solidFill>
                <a:schemeClr val="bg1"/>
              </a:solidFill>
              <a:latin typeface="黑体" pitchFamily="49" charset="-122"/>
              <a:ea typeface="黑体" pitchFamily="49" charset="-122"/>
            </a:endParaRPr>
          </a:p>
          <a:p>
            <a:pPr>
              <a:buFont typeface="Wingdings" pitchFamily="2" charset="2"/>
              <a:buChar char="p"/>
            </a:pPr>
            <a:r>
              <a:rPr lang="zh-CN" altLang="en-US" sz="3200" b="1" dirty="0" smtClean="0">
                <a:solidFill>
                  <a:schemeClr val="bg1"/>
                </a:solidFill>
                <a:latin typeface="黑体" pitchFamily="49" charset="-122"/>
                <a:ea typeface="黑体" pitchFamily="49" charset="-122"/>
              </a:rPr>
              <a:t>多种网络接入方式和灵活组网形式导致现有网络安全感知能力存在盲区</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p"/>
            </a:pPr>
            <a:endParaRPr lang="en-US" altLang="zh-CN" sz="3200" b="1" dirty="0" smtClean="0">
              <a:solidFill>
                <a:schemeClr val="bg1"/>
              </a:solidFill>
              <a:latin typeface="黑体" pitchFamily="49" charset="-122"/>
              <a:ea typeface="黑体" pitchFamily="49" charset="-122"/>
            </a:endParaRPr>
          </a:p>
          <a:p>
            <a:pPr>
              <a:buFont typeface="Wingdings" pitchFamily="2" charset="2"/>
              <a:buChar char="p"/>
            </a:pPr>
            <a:r>
              <a:rPr lang="zh-CN" altLang="en-US" sz="3200" b="1" dirty="0" smtClean="0">
                <a:solidFill>
                  <a:schemeClr val="bg1"/>
                </a:solidFill>
                <a:latin typeface="黑体" pitchFamily="49" charset="-122"/>
                <a:ea typeface="黑体" pitchFamily="49" charset="-122"/>
              </a:rPr>
              <a:t>边界防护模型将遇到巨大理论挑战</a:t>
            </a:r>
            <a:endParaRPr lang="zh-CN" altLang="en-US" sz="32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 3.3.2 </a:t>
            </a:r>
            <a:r>
              <a:rPr lang="zh-CN" altLang="en-US" dirty="0" smtClean="0"/>
              <a:t>技术层面：</a:t>
            </a:r>
            <a:r>
              <a:rPr lang="en-US" dirty="0" smtClean="0"/>
              <a:t>5G</a:t>
            </a:r>
            <a:r>
              <a:rPr lang="zh-CN" altLang="en-US" dirty="0" smtClean="0"/>
              <a:t>新技术将引入全新的网络安全风险</a:t>
            </a:r>
            <a:endParaRPr lang="zh-CN" altLang="en-US" dirty="0"/>
          </a:p>
        </p:txBody>
      </p:sp>
      <p:sp>
        <p:nvSpPr>
          <p:cNvPr id="3" name="矩形 2"/>
          <p:cNvSpPr/>
          <p:nvPr/>
        </p:nvSpPr>
        <p:spPr>
          <a:xfrm>
            <a:off x="326571" y="1240971"/>
            <a:ext cx="11430000" cy="4031873"/>
          </a:xfrm>
          <a:prstGeom prst="rect">
            <a:avLst/>
          </a:prstGeom>
        </p:spPr>
        <p:txBody>
          <a:bodyPr wrap="square">
            <a:spAutoFit/>
          </a:bodyPr>
          <a:lstStyle/>
          <a:p>
            <a:pPr>
              <a:buFont typeface="Wingdings" pitchFamily="2" charset="2"/>
              <a:buChar char="u"/>
            </a:pPr>
            <a:r>
              <a:rPr lang="zh-CN" altLang="en-US" sz="3200" b="1" dirty="0" smtClean="0">
                <a:solidFill>
                  <a:schemeClr val="bg1"/>
                </a:solidFill>
                <a:latin typeface="黑体" pitchFamily="49" charset="-122"/>
                <a:ea typeface="黑体" pitchFamily="49" charset="-122"/>
              </a:rPr>
              <a:t>网络功能虚拟化改变了传统网元物理安全设备隔离，资源池化安全边界模糊</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u"/>
            </a:pPr>
            <a:r>
              <a:rPr lang="en-US" sz="3200" b="1" dirty="0" smtClean="0">
                <a:solidFill>
                  <a:schemeClr val="bg1"/>
                </a:solidFill>
                <a:latin typeface="黑体" pitchFamily="49" charset="-122"/>
                <a:ea typeface="黑体" pitchFamily="49" charset="-122"/>
              </a:rPr>
              <a:t>5G</a:t>
            </a:r>
            <a:r>
              <a:rPr lang="zh-CN" altLang="en-US" sz="3200" b="1" dirty="0" smtClean="0">
                <a:solidFill>
                  <a:schemeClr val="bg1"/>
                </a:solidFill>
                <a:latin typeface="黑体" pitchFamily="49" charset="-122"/>
                <a:ea typeface="黑体" pitchFamily="49" charset="-122"/>
              </a:rPr>
              <a:t>网络采用软件定义网络（</a:t>
            </a:r>
            <a:r>
              <a:rPr lang="en-US" sz="3200" b="1" dirty="0" smtClean="0">
                <a:solidFill>
                  <a:schemeClr val="bg1"/>
                </a:solidFill>
                <a:latin typeface="黑体" pitchFamily="49" charset="-122"/>
                <a:ea typeface="黑体" pitchFamily="49" charset="-122"/>
              </a:rPr>
              <a:t>SDN</a:t>
            </a:r>
            <a:r>
              <a:rPr lang="zh-CN" altLang="en-US" sz="3200" b="1" dirty="0" smtClean="0">
                <a:solidFill>
                  <a:schemeClr val="bg1"/>
                </a:solidFill>
                <a:latin typeface="黑体" pitchFamily="49" charset="-122"/>
                <a:ea typeface="黑体" pitchFamily="49" charset="-122"/>
              </a:rPr>
              <a:t>）的方式，针对控制面的网络攻击带来的影响范围更大</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u"/>
            </a:pPr>
            <a:r>
              <a:rPr lang="en-US" sz="3200" b="1" dirty="0" smtClean="0">
                <a:solidFill>
                  <a:schemeClr val="bg1"/>
                </a:solidFill>
                <a:latin typeface="黑体" pitchFamily="49" charset="-122"/>
                <a:ea typeface="黑体" pitchFamily="49" charset="-122"/>
              </a:rPr>
              <a:t>5G</a:t>
            </a:r>
            <a:r>
              <a:rPr lang="zh-CN" altLang="en-US" sz="3200" b="1" dirty="0" smtClean="0">
                <a:solidFill>
                  <a:schemeClr val="bg1"/>
                </a:solidFill>
                <a:latin typeface="黑体" pitchFamily="49" charset="-122"/>
                <a:ea typeface="黑体" pitchFamily="49" charset="-122"/>
              </a:rPr>
              <a:t>网络切片业务的安全隔离面临挑战</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u"/>
            </a:pPr>
            <a:r>
              <a:rPr lang="zh-CN" altLang="en-US" sz="3200" b="1" dirty="0" smtClean="0">
                <a:solidFill>
                  <a:schemeClr val="bg1"/>
                </a:solidFill>
                <a:latin typeface="黑体" pitchFamily="49" charset="-122"/>
                <a:ea typeface="黑体" pitchFamily="49" charset="-122"/>
              </a:rPr>
              <a:t>边缘计算将网络能力下沉至多个网络边缘，网络安全防护挑战增加</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u"/>
            </a:pPr>
            <a:endParaRPr lang="zh-CN" altLang="en-US" sz="32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应用层面</a:t>
            </a:r>
            <a:br>
              <a:rPr lang="zh-CN" altLang="en-US" dirty="0" smtClean="0"/>
            </a:br>
            <a:endParaRPr lang="zh-CN" altLang="en-US" dirty="0"/>
          </a:p>
        </p:txBody>
      </p:sp>
      <p:sp>
        <p:nvSpPr>
          <p:cNvPr id="175105" name="Rectangle 1"/>
          <p:cNvSpPr>
            <a:spLocks noChangeArrowheads="1"/>
          </p:cNvSpPr>
          <p:nvPr/>
        </p:nvSpPr>
        <p:spPr bwMode="auto">
          <a:xfrm>
            <a:off x="0" y="0"/>
            <a:ext cx="12190413" cy="457200"/>
          </a:xfrm>
          <a:prstGeom prst="rect">
            <a:avLst/>
          </a:prstGeom>
          <a:noFill/>
          <a:ln w="9525">
            <a:noFill/>
            <a:miter lim="800000"/>
            <a:headEnd/>
            <a:tailEnd/>
          </a:ln>
          <a:effectLst/>
        </p:spPr>
        <p:txBody>
          <a:bodyPr vert="horz" wrap="non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Calibri" pitchFamily="34" charset="0"/>
                <a:ea typeface="仿宋_GB2312"/>
                <a:cs typeface="Times New Roman" pitchFamily="18" charset="0"/>
              </a:rPr>
              <a:t>5G</a:t>
            </a:r>
            <a:r>
              <a:rPr kumimoji="0" lang="zh-CN" altLang="en-US" sz="1200" b="1" i="0" u="none" strike="noStrike" cap="none" normalizeH="0" baseline="0" smtClean="0">
                <a:ln>
                  <a:noFill/>
                </a:ln>
                <a:solidFill>
                  <a:schemeClr val="tx1"/>
                </a:solidFill>
                <a:effectLst/>
                <a:latin typeface="Calibri" pitchFamily="34" charset="0"/>
                <a:ea typeface="仿宋_GB2312"/>
                <a:cs typeface="Times New Roman" pitchFamily="18" charset="0"/>
              </a:rPr>
              <a:t>广泛应用将放大现有应用场景的网络安全风险</a:t>
            </a:r>
            <a:endParaRPr kumimoji="0" lang="zh-CN" altLang="en-US" sz="1200" b="1" i="0" u="none" strike="noStrike" cap="none" normalizeH="0" baseline="0" smtClean="0">
              <a:ln>
                <a:noFill/>
              </a:ln>
              <a:solidFill>
                <a:srgbClr val="FF0000"/>
              </a:solidFill>
              <a:effectLst/>
              <a:latin typeface="Calibri" pitchFamily="34"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75106" name="Rectangle 2"/>
          <p:cNvSpPr>
            <a:spLocks noChangeArrowheads="1"/>
          </p:cNvSpPr>
          <p:nvPr/>
        </p:nvSpPr>
        <p:spPr bwMode="auto">
          <a:xfrm>
            <a:off x="0" y="0"/>
            <a:ext cx="12190413" cy="457200"/>
          </a:xfrm>
          <a:prstGeom prst="rect">
            <a:avLst/>
          </a:prstGeom>
          <a:noFill/>
          <a:ln w="9525">
            <a:noFill/>
            <a:miter lim="800000"/>
            <a:headEnd/>
            <a:tailEnd/>
          </a:ln>
          <a:effectLst/>
        </p:spPr>
        <p:txBody>
          <a:bodyPr vert="horz" wrap="none" lIns="91440" tIns="165048" rIns="91440" bIns="16504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Calibri" pitchFamily="34" charset="0"/>
                <a:ea typeface="仿宋_GB2312" charset="-122"/>
                <a:cs typeface="Times New Roman" pitchFamily="18" charset="0"/>
              </a:rPr>
              <a:t>5G</a:t>
            </a:r>
            <a:r>
              <a:rPr kumimoji="0" lang="zh-CN" altLang="en-US" sz="1200" b="1" i="0" u="none" strike="noStrike" cap="none" normalizeH="0" baseline="0" smtClean="0">
                <a:ln>
                  <a:noFill/>
                </a:ln>
                <a:solidFill>
                  <a:schemeClr val="tx1"/>
                </a:solidFill>
                <a:effectLst/>
                <a:latin typeface="Calibri" pitchFamily="34" charset="0"/>
                <a:ea typeface="仿宋_GB2312" charset="-122"/>
                <a:cs typeface="Times New Roman" pitchFamily="18" charset="0"/>
              </a:rPr>
              <a:t>广泛应用将放大现有应用场景的网络安全风险</a:t>
            </a:r>
            <a:endParaRPr kumimoji="0" lang="zh-CN" altLang="en-US" sz="1200" b="1" i="0" u="none" strike="noStrike" cap="none" normalizeH="0" baseline="0" smtClean="0">
              <a:ln>
                <a:noFill/>
              </a:ln>
              <a:solidFill>
                <a:srgbClr val="FF0000"/>
              </a:solidFill>
              <a:effectLst/>
              <a:latin typeface="Calibri" pitchFamily="34"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TextBox 4"/>
          <p:cNvSpPr txBox="1"/>
          <p:nvPr/>
        </p:nvSpPr>
        <p:spPr>
          <a:xfrm>
            <a:off x="770708" y="1267097"/>
            <a:ext cx="10508591" cy="5632311"/>
          </a:xfrm>
          <a:prstGeom prst="rect">
            <a:avLst/>
          </a:prstGeom>
          <a:noFill/>
        </p:spPr>
        <p:txBody>
          <a:bodyPr wrap="square" rtlCol="0">
            <a:spAutoFit/>
          </a:bodyPr>
          <a:lstStyle/>
          <a:p>
            <a:pPr>
              <a:buFont typeface="Wingdings" pitchFamily="2" charset="2"/>
              <a:buChar char="p"/>
            </a:pPr>
            <a:r>
              <a:rPr lang="en-US" sz="3200" b="1" dirty="0" smtClean="0">
                <a:solidFill>
                  <a:schemeClr val="bg1"/>
                </a:solidFill>
                <a:latin typeface="黑体" pitchFamily="49" charset="-122"/>
                <a:ea typeface="黑体" pitchFamily="49" charset="-122"/>
              </a:rPr>
              <a:t>5G</a:t>
            </a:r>
            <a:r>
              <a:rPr lang="zh-CN" altLang="en-US" sz="3200" b="1" dirty="0" smtClean="0">
                <a:solidFill>
                  <a:schemeClr val="bg1"/>
                </a:solidFill>
                <a:latin typeface="黑体" pitchFamily="49" charset="-122"/>
                <a:ea typeface="黑体" pitchFamily="49" charset="-122"/>
              </a:rPr>
              <a:t>广泛应用将放大现有应用场景的网络安全风险</a:t>
            </a:r>
            <a:endParaRPr lang="en-US" altLang="zh-CN" sz="3200" b="1" dirty="0" smtClean="0">
              <a:solidFill>
                <a:schemeClr val="bg1"/>
              </a:solidFill>
              <a:latin typeface="黑体" pitchFamily="49" charset="-122"/>
              <a:ea typeface="黑体" pitchFamily="49" charset="-122"/>
            </a:endParaRPr>
          </a:p>
          <a:p>
            <a:pPr>
              <a:buFont typeface="Wingdings" pitchFamily="2" charset="2"/>
              <a:buChar char="Ø"/>
            </a:pPr>
            <a:r>
              <a:rPr lang="zh-CN" altLang="en-US" sz="3200" dirty="0" smtClean="0">
                <a:solidFill>
                  <a:schemeClr val="bg1"/>
                </a:solidFill>
              </a:rPr>
              <a:t>关键信息基础设施网络安全</a:t>
            </a:r>
            <a:endParaRPr lang="en-US" altLang="zh-CN" sz="3200" dirty="0" smtClean="0">
              <a:solidFill>
                <a:schemeClr val="bg1"/>
              </a:solidFill>
            </a:endParaRPr>
          </a:p>
          <a:p>
            <a:pPr>
              <a:buFont typeface="Wingdings" pitchFamily="2" charset="2"/>
              <a:buChar char="Ø"/>
            </a:pPr>
            <a:r>
              <a:rPr lang="zh-CN" altLang="en-US" sz="3200" dirty="0" smtClean="0">
                <a:solidFill>
                  <a:schemeClr val="bg1"/>
                </a:solidFill>
              </a:rPr>
              <a:t>基于</a:t>
            </a:r>
            <a:r>
              <a:rPr lang="en-US" sz="3200" dirty="0" smtClean="0">
                <a:solidFill>
                  <a:schemeClr val="bg1"/>
                </a:solidFill>
              </a:rPr>
              <a:t>5G</a:t>
            </a:r>
            <a:r>
              <a:rPr lang="zh-CN" altLang="en-US" sz="3200" dirty="0" smtClean="0">
                <a:solidFill>
                  <a:schemeClr val="bg1"/>
                </a:solidFill>
              </a:rPr>
              <a:t>网络的违法犯罪行为</a:t>
            </a:r>
          </a:p>
          <a:p>
            <a:pPr>
              <a:buFont typeface="Wingdings" pitchFamily="2" charset="2"/>
              <a:buChar char="Ø"/>
            </a:pPr>
            <a:r>
              <a:rPr lang="en-US" sz="3200" dirty="0" smtClean="0">
                <a:solidFill>
                  <a:schemeClr val="bg1"/>
                </a:solidFill>
              </a:rPr>
              <a:t>5G</a:t>
            </a:r>
            <a:r>
              <a:rPr lang="zh-CN" altLang="en-US" sz="3200" dirty="0" smtClean="0">
                <a:solidFill>
                  <a:schemeClr val="bg1"/>
                </a:solidFill>
              </a:rPr>
              <a:t>网络中的数据安全，行业融合数据安全面临新挑战</a:t>
            </a:r>
            <a:endParaRPr lang="en-US" altLang="zh-CN" sz="3200" dirty="0" smtClean="0">
              <a:solidFill>
                <a:schemeClr val="bg1"/>
              </a:solidFill>
            </a:endParaRPr>
          </a:p>
          <a:p>
            <a:pPr>
              <a:buFont typeface="Wingdings" pitchFamily="2" charset="2"/>
              <a:buChar char="ü"/>
            </a:pPr>
            <a:endParaRPr lang="en-US" altLang="zh-CN" sz="3200" dirty="0" smtClean="0">
              <a:solidFill>
                <a:schemeClr val="bg1"/>
              </a:solidFill>
            </a:endParaRPr>
          </a:p>
          <a:p>
            <a:pPr>
              <a:buFont typeface="Wingdings" pitchFamily="2" charset="2"/>
              <a:buChar char="ü"/>
            </a:pPr>
            <a:endParaRPr lang="zh-CN" altLang="en-US" sz="3200" b="1" dirty="0" smtClean="0">
              <a:solidFill>
                <a:schemeClr val="bg1"/>
              </a:solidFill>
            </a:endParaRPr>
          </a:p>
          <a:p>
            <a:pPr>
              <a:buFont typeface="Wingdings" pitchFamily="2" charset="2"/>
              <a:buChar char="p"/>
            </a:pPr>
            <a:r>
              <a:rPr lang="en-US" sz="3200" b="1" dirty="0" smtClean="0">
                <a:solidFill>
                  <a:schemeClr val="bg1"/>
                </a:solidFill>
              </a:rPr>
              <a:t>5G</a:t>
            </a:r>
            <a:r>
              <a:rPr lang="zh-CN" altLang="en-US" sz="3200" b="1" dirty="0" smtClean="0">
                <a:solidFill>
                  <a:schemeClr val="bg1"/>
                </a:solidFill>
              </a:rPr>
              <a:t>广泛应用将对应用场景引入新的网络安全风险</a:t>
            </a:r>
            <a:endParaRPr lang="en-US" altLang="zh-CN" sz="3200" b="1" dirty="0" smtClean="0">
              <a:solidFill>
                <a:schemeClr val="bg1"/>
              </a:solidFill>
            </a:endParaRPr>
          </a:p>
          <a:p>
            <a:pPr>
              <a:buFont typeface="Wingdings" pitchFamily="2" charset="2"/>
              <a:buChar char="Ø"/>
            </a:pPr>
            <a:r>
              <a:rPr lang="zh-CN" altLang="en-US" sz="3200" dirty="0" smtClean="0">
                <a:solidFill>
                  <a:schemeClr val="bg1"/>
                </a:solidFill>
              </a:rPr>
              <a:t>针对服务质量的攻击</a:t>
            </a:r>
            <a:endParaRPr lang="en-US" altLang="zh-CN" sz="3200" dirty="0" smtClean="0">
              <a:solidFill>
                <a:schemeClr val="bg1"/>
              </a:solidFill>
            </a:endParaRPr>
          </a:p>
          <a:p>
            <a:pPr>
              <a:buFont typeface="Wingdings" pitchFamily="2" charset="2"/>
              <a:buChar char="Ø"/>
            </a:pPr>
            <a:r>
              <a:rPr lang="zh-CN" altLang="en-US" sz="3200" dirty="0" smtClean="0">
                <a:solidFill>
                  <a:schemeClr val="bg1"/>
                </a:solidFill>
              </a:rPr>
              <a:t>针对业务内容的攻击</a:t>
            </a:r>
            <a:endParaRPr lang="en-US" altLang="zh-CN" sz="3200" dirty="0" smtClean="0">
              <a:solidFill>
                <a:schemeClr val="bg1"/>
              </a:solidFill>
            </a:endParaRPr>
          </a:p>
          <a:p>
            <a:endParaRPr lang="zh-CN" altLang="en-US" sz="2400" b="1" dirty="0" smtClean="0">
              <a:solidFill>
                <a:schemeClr val="bg1"/>
              </a:solidFill>
            </a:endParaRPr>
          </a:p>
          <a:p>
            <a:endParaRPr lang="zh-CN" altLang="en-US" sz="2400" b="1" dirty="0" smtClean="0">
              <a:solidFill>
                <a:schemeClr val="bg1"/>
              </a:solidFill>
              <a:latin typeface="黑体" pitchFamily="49" charset="-122"/>
              <a:ea typeface="黑体" pitchFamily="49" charset="-122"/>
            </a:endParaRPr>
          </a:p>
          <a:p>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3.5 5G</a:t>
            </a:r>
            <a:r>
              <a:rPr lang="zh-CN" altLang="en-US" sz="3600" dirty="0" smtClean="0"/>
              <a:t>安全技术部分研究热点问题</a:t>
            </a:r>
            <a:endParaRPr lang="zh-CN" altLang="en-US" sz="3600" dirty="0"/>
          </a:p>
        </p:txBody>
      </p:sp>
      <p:sp>
        <p:nvSpPr>
          <p:cNvPr id="3" name="TextBox 2"/>
          <p:cNvSpPr txBox="1"/>
          <p:nvPr/>
        </p:nvSpPr>
        <p:spPr>
          <a:xfrm>
            <a:off x="822959" y="857945"/>
            <a:ext cx="9104812" cy="6370975"/>
          </a:xfrm>
          <a:prstGeom prst="rect">
            <a:avLst/>
          </a:prstGeom>
          <a:noFill/>
        </p:spPr>
        <p:txBody>
          <a:bodyPr wrap="square" rtlCol="0">
            <a:spAutoFit/>
          </a:bodyPr>
          <a:lstStyle/>
          <a:p>
            <a:pPr>
              <a:buFont typeface="Wingdings" pitchFamily="2" charset="2"/>
              <a:buChar char="p"/>
            </a:pP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应用安全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解决方案，为新的</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应用给出安全解决方案</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安全</a:t>
            </a:r>
            <a:r>
              <a:rPr lang="zh-CN" altLang="en-US" sz="2400" dirty="0" smtClean="0">
                <a:solidFill>
                  <a:schemeClr val="bg1"/>
                </a:solidFill>
                <a:latin typeface="黑体" pitchFamily="49" charset="-122"/>
                <a:ea typeface="黑体" pitchFamily="49" charset="-122"/>
              </a:rPr>
              <a:t>评估，对</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安全解决方案的可行性进行风险评测和分析</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网络安全攻防</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我国</a:t>
            </a: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网络空间安全防护体系</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攻击</a:t>
            </a:r>
            <a:r>
              <a:rPr lang="zh-CN" altLang="en-US" sz="2400" dirty="0" smtClean="0">
                <a:solidFill>
                  <a:schemeClr val="bg1"/>
                </a:solidFill>
                <a:latin typeface="黑体" pitchFamily="49" charset="-122"/>
                <a:ea typeface="黑体" pitchFamily="49" charset="-122"/>
              </a:rPr>
              <a:t>渗透</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信息安全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新型信息</a:t>
            </a:r>
            <a:r>
              <a:rPr lang="zh-CN" altLang="en-US" sz="2400" dirty="0" smtClean="0">
                <a:solidFill>
                  <a:schemeClr val="bg1"/>
                </a:solidFill>
                <a:latin typeface="黑体" pitchFamily="49" charset="-122"/>
                <a:ea typeface="黑体" pitchFamily="49" charset="-122"/>
              </a:rPr>
              <a:t>传播安全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en-US" altLang="zh-CN" sz="2400" dirty="0" smtClean="0">
                <a:solidFill>
                  <a:schemeClr val="bg1"/>
                </a:solidFill>
                <a:latin typeface="黑体" pitchFamily="49" charset="-122"/>
                <a:ea typeface="黑体" pitchFamily="49" charset="-122"/>
              </a:rPr>
              <a:t>VR/AR</a:t>
            </a:r>
            <a:r>
              <a:rPr lang="zh-CN" altLang="en-US" sz="2400" dirty="0" smtClean="0">
                <a:solidFill>
                  <a:schemeClr val="bg1"/>
                </a:solidFill>
                <a:latin typeface="黑体" pitchFamily="49" charset="-122"/>
                <a:ea typeface="黑体" pitchFamily="49" charset="-122"/>
              </a:rPr>
              <a:t>等多媒体应用</a:t>
            </a:r>
            <a:r>
              <a:rPr lang="zh-CN" altLang="en-US" sz="2400" dirty="0" smtClean="0">
                <a:solidFill>
                  <a:schemeClr val="bg1"/>
                </a:solidFill>
                <a:latin typeface="黑体" pitchFamily="49" charset="-122"/>
                <a:ea typeface="黑体" pitchFamily="49" charset="-122"/>
              </a:rPr>
              <a:t>安全</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垂直应用安全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智慧医院行业专网安全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智能电网行业专网安全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zh-CN" altLang="en-US" sz="2400" dirty="0" smtClean="0">
                <a:solidFill>
                  <a:schemeClr val="bg1"/>
                </a:solidFill>
                <a:latin typeface="黑体" pitchFamily="49" charset="-122"/>
                <a:ea typeface="黑体" pitchFamily="49" charset="-122"/>
              </a:rPr>
              <a:t>智能交通行业专</a:t>
            </a:r>
            <a:r>
              <a:rPr lang="zh-CN" altLang="en-US" sz="2400" dirty="0" smtClean="0">
                <a:solidFill>
                  <a:schemeClr val="bg1"/>
                </a:solidFill>
                <a:latin typeface="黑体" pitchFamily="49" charset="-122"/>
                <a:ea typeface="黑体" pitchFamily="49" charset="-122"/>
              </a:rPr>
              <a:t>网安全</a:t>
            </a:r>
            <a:endParaRPr lang="en-US" altLang="zh-CN" sz="2400" dirty="0" smtClean="0">
              <a:solidFill>
                <a:schemeClr val="bg1"/>
              </a:solidFill>
              <a:latin typeface="黑体" pitchFamily="49" charset="-122"/>
              <a:ea typeface="黑体" pitchFamily="49" charset="-122"/>
            </a:endParaRPr>
          </a:p>
          <a:p>
            <a:pPr lvl="1">
              <a:buFont typeface="Wingdings" pitchFamily="2" charset="2"/>
              <a:buChar char="Ø"/>
            </a:pPr>
            <a:r>
              <a:rPr lang="en-US" altLang="zh-CN" sz="2400" dirty="0" smtClean="0">
                <a:solidFill>
                  <a:schemeClr val="bg1"/>
                </a:solidFill>
                <a:latin typeface="黑体" pitchFamily="49" charset="-122"/>
                <a:ea typeface="黑体" pitchFamily="49" charset="-122"/>
              </a:rPr>
              <a:t>…</a:t>
            </a:r>
            <a:endParaRPr lang="en-US" altLang="zh-CN" sz="2400" dirty="0" smtClean="0">
              <a:solidFill>
                <a:schemeClr val="bg1"/>
              </a:solidFill>
              <a:latin typeface="黑体" pitchFamily="49" charset="-122"/>
              <a:ea typeface="黑体" pitchFamily="49" charset="-122"/>
            </a:endParaRPr>
          </a:p>
          <a:p>
            <a:pPr>
              <a:buFont typeface="Wingdings" pitchFamily="2" charset="2"/>
              <a:buChar char="p"/>
            </a:pPr>
            <a:endParaRPr lang="en-US" altLang="zh-CN" sz="2400" dirty="0" smtClean="0">
              <a:solidFill>
                <a:schemeClr val="bg1"/>
              </a:solidFill>
              <a:latin typeface="黑体" pitchFamily="49" charset="-122"/>
              <a:ea typeface="黑体" pitchFamily="49" charset="-122"/>
            </a:endParaRPr>
          </a:p>
          <a:p>
            <a:endParaRPr lang="zh-CN" altLang="en-US" sz="24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 </a:t>
            </a:r>
            <a:r>
              <a:rPr lang="zh-CN" altLang="en-US" dirty="0" smtClean="0"/>
              <a:t>几种</a:t>
            </a:r>
            <a:r>
              <a:rPr lang="zh-CN" altLang="en-US" dirty="0" smtClean="0"/>
              <a:t>行业专网组</a:t>
            </a:r>
            <a:r>
              <a:rPr lang="zh-CN" altLang="en-US" dirty="0" smtClean="0"/>
              <a:t>网</a:t>
            </a:r>
            <a:r>
              <a:rPr lang="zh-CN" altLang="en-US" dirty="0" smtClean="0"/>
              <a:t>方法以及网络安全难点</a:t>
            </a:r>
            <a:endParaRPr lang="zh-CN" altLang="en-US" dirty="0"/>
          </a:p>
        </p:txBody>
      </p:sp>
      <p:pic>
        <p:nvPicPr>
          <p:cNvPr id="2050" name="图片 32"/>
          <p:cNvPicPr>
            <a:picLocks noChangeAspect="1" noChangeArrowheads="1"/>
          </p:cNvPicPr>
          <p:nvPr/>
        </p:nvPicPr>
        <p:blipFill>
          <a:blip r:embed="rId3"/>
          <a:srcRect/>
          <a:stretch>
            <a:fillRect/>
          </a:stretch>
        </p:blipFill>
        <p:spPr bwMode="auto">
          <a:xfrm>
            <a:off x="365760" y="1201782"/>
            <a:ext cx="5209702" cy="2403567"/>
          </a:xfrm>
          <a:prstGeom prst="rect">
            <a:avLst/>
          </a:prstGeom>
          <a:noFill/>
          <a:ln w="9525">
            <a:noFill/>
            <a:miter lim="800000"/>
            <a:headEnd/>
            <a:tailEnd/>
          </a:ln>
        </p:spPr>
      </p:pic>
      <p:pic>
        <p:nvPicPr>
          <p:cNvPr id="2051" name="图片 2"/>
          <p:cNvPicPr>
            <a:picLocks noChangeAspect="1" noChangeArrowheads="1"/>
          </p:cNvPicPr>
          <p:nvPr/>
        </p:nvPicPr>
        <p:blipFill>
          <a:blip r:embed="rId4"/>
          <a:srcRect/>
          <a:stretch>
            <a:fillRect/>
          </a:stretch>
        </p:blipFill>
        <p:spPr bwMode="auto">
          <a:xfrm>
            <a:off x="5943599" y="1201781"/>
            <a:ext cx="5460531" cy="2403567"/>
          </a:xfrm>
          <a:prstGeom prst="rect">
            <a:avLst/>
          </a:prstGeom>
          <a:noFill/>
          <a:ln w="9525">
            <a:noFill/>
            <a:miter lim="800000"/>
            <a:headEnd/>
            <a:tailEnd/>
          </a:ln>
        </p:spPr>
      </p:pic>
      <p:pic>
        <p:nvPicPr>
          <p:cNvPr id="2052" name="图片 4"/>
          <p:cNvPicPr>
            <a:picLocks noChangeAspect="1" noChangeArrowheads="1"/>
          </p:cNvPicPr>
          <p:nvPr/>
        </p:nvPicPr>
        <p:blipFill>
          <a:blip r:embed="rId5"/>
          <a:srcRect/>
          <a:stretch>
            <a:fillRect/>
          </a:stretch>
        </p:blipFill>
        <p:spPr bwMode="auto">
          <a:xfrm>
            <a:off x="6257109" y="4075612"/>
            <a:ext cx="5411832" cy="2529203"/>
          </a:xfrm>
          <a:prstGeom prst="rect">
            <a:avLst/>
          </a:prstGeom>
          <a:noFill/>
          <a:ln w="9525">
            <a:noFill/>
            <a:miter lim="800000"/>
            <a:headEnd/>
            <a:tailEnd/>
          </a:ln>
        </p:spPr>
      </p:pic>
      <p:sp>
        <p:nvSpPr>
          <p:cNvPr id="6" name="TextBox 5"/>
          <p:cNvSpPr txBox="1"/>
          <p:nvPr/>
        </p:nvSpPr>
        <p:spPr>
          <a:xfrm>
            <a:off x="365761" y="4415246"/>
            <a:ext cx="5209702" cy="1323439"/>
          </a:xfrm>
          <a:prstGeom prst="rect">
            <a:avLst/>
          </a:prstGeom>
          <a:noFill/>
        </p:spPr>
        <p:txBody>
          <a:bodyPr wrap="square" rtlCol="0">
            <a:spAutoFit/>
          </a:bodyPr>
          <a:lstStyle/>
          <a:p>
            <a:pPr>
              <a:buFont typeface="Wingdings" pitchFamily="2" charset="2"/>
              <a:buChar char="Ø"/>
            </a:pPr>
            <a:r>
              <a:rPr lang="en-US" altLang="zh-CN" sz="2000" dirty="0" smtClean="0">
                <a:solidFill>
                  <a:schemeClr val="bg1"/>
                </a:solidFill>
                <a:latin typeface="黑体" pitchFamily="49" charset="-122"/>
                <a:ea typeface="黑体" pitchFamily="49" charset="-122"/>
              </a:rPr>
              <a:t>UE</a:t>
            </a:r>
            <a:r>
              <a:rPr lang="zh-CN" altLang="en-US" sz="2000" dirty="0" smtClean="0">
                <a:solidFill>
                  <a:schemeClr val="bg1"/>
                </a:solidFill>
                <a:latin typeface="黑体" pitchFamily="49" charset="-122"/>
                <a:ea typeface="黑体" pitchFamily="49" charset="-122"/>
              </a:rPr>
              <a:t>同时处于多个安全域，如何有效隔离</a:t>
            </a: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r>
              <a:rPr lang="zh-CN" altLang="en-US" sz="2000" dirty="0" smtClean="0">
                <a:solidFill>
                  <a:schemeClr val="bg1"/>
                </a:solidFill>
                <a:latin typeface="黑体" pitchFamily="49" charset="-122"/>
                <a:ea typeface="黑体" pitchFamily="49" charset="-122"/>
              </a:rPr>
              <a:t>行业专网数据安全封闭、如何防止泄露</a:t>
            </a:r>
            <a:endParaRPr lang="en-US" altLang="zh-CN" sz="2000" dirty="0" smtClean="0">
              <a:solidFill>
                <a:schemeClr val="bg1"/>
              </a:solidFill>
              <a:latin typeface="黑体" pitchFamily="49" charset="-122"/>
              <a:ea typeface="黑体" pitchFamily="49" charset="-122"/>
            </a:endParaRPr>
          </a:p>
          <a:p>
            <a:pPr>
              <a:buFont typeface="Wingdings" pitchFamily="2" charset="2"/>
              <a:buChar char="Ø"/>
            </a:pPr>
            <a:r>
              <a:rPr lang="zh-CN" altLang="en-US" sz="2000" dirty="0" smtClean="0">
                <a:solidFill>
                  <a:schemeClr val="bg1"/>
                </a:solidFill>
                <a:latin typeface="黑体" pitchFamily="49" charset="-122"/>
                <a:ea typeface="黑体" pitchFamily="49" charset="-122"/>
              </a:rPr>
              <a:t>网络切片本质上是面向服务质量保证，并不面向解决网络安全问题</a:t>
            </a:r>
            <a:endParaRPr lang="zh-CN" altLang="en-US" sz="2000" dirty="0">
              <a:solidFill>
                <a:schemeClr val="bg1"/>
              </a:solidFill>
              <a:latin typeface="黑体" pitchFamily="49" charset="-122"/>
              <a:ea typeface="黑体" pitchFamily="49" charset="-122"/>
            </a:endParaRPr>
          </a:p>
        </p:txBody>
      </p:sp>
      <p:sp>
        <p:nvSpPr>
          <p:cNvPr id="7" name="TextBox 6"/>
          <p:cNvSpPr txBox="1"/>
          <p:nvPr/>
        </p:nvSpPr>
        <p:spPr>
          <a:xfrm>
            <a:off x="1763486" y="3706280"/>
            <a:ext cx="1569660" cy="369332"/>
          </a:xfrm>
          <a:prstGeom prst="rect">
            <a:avLst/>
          </a:prstGeom>
          <a:noFill/>
        </p:spPr>
        <p:txBody>
          <a:bodyPr wrap="none" rtlCol="0">
            <a:spAutoFit/>
          </a:bodyPr>
          <a:lstStyle/>
          <a:p>
            <a:r>
              <a:rPr lang="zh-CN" altLang="en-US" dirty="0" smtClean="0">
                <a:solidFill>
                  <a:schemeClr val="bg1"/>
                </a:solidFill>
              </a:rPr>
              <a:t>切片虚拟专网</a:t>
            </a:r>
            <a:endParaRPr lang="zh-CN" altLang="en-US" dirty="0">
              <a:solidFill>
                <a:schemeClr val="bg1"/>
              </a:solidFill>
            </a:endParaRPr>
          </a:p>
        </p:txBody>
      </p:sp>
      <p:sp>
        <p:nvSpPr>
          <p:cNvPr id="8" name="TextBox 7"/>
          <p:cNvSpPr txBox="1"/>
          <p:nvPr/>
        </p:nvSpPr>
        <p:spPr>
          <a:xfrm>
            <a:off x="7062652" y="3706280"/>
            <a:ext cx="1569660" cy="369332"/>
          </a:xfrm>
          <a:prstGeom prst="rect">
            <a:avLst/>
          </a:prstGeom>
          <a:noFill/>
        </p:spPr>
        <p:txBody>
          <a:bodyPr wrap="none" rtlCol="0">
            <a:spAutoFit/>
          </a:bodyPr>
          <a:lstStyle/>
          <a:p>
            <a:r>
              <a:rPr lang="zh-CN" altLang="en-US" dirty="0" smtClean="0">
                <a:solidFill>
                  <a:schemeClr val="bg1"/>
                </a:solidFill>
              </a:rPr>
              <a:t>物理隔离专网</a:t>
            </a:r>
            <a:endParaRPr lang="zh-CN" altLang="en-US" dirty="0">
              <a:solidFill>
                <a:schemeClr val="bg1"/>
              </a:solidFill>
            </a:endParaRPr>
          </a:p>
        </p:txBody>
      </p:sp>
      <p:sp>
        <p:nvSpPr>
          <p:cNvPr id="9" name="TextBox 8"/>
          <p:cNvSpPr txBox="1"/>
          <p:nvPr/>
        </p:nvSpPr>
        <p:spPr>
          <a:xfrm>
            <a:off x="3912274" y="6061166"/>
            <a:ext cx="2031325" cy="369332"/>
          </a:xfrm>
          <a:prstGeom prst="rect">
            <a:avLst/>
          </a:prstGeom>
          <a:noFill/>
        </p:spPr>
        <p:txBody>
          <a:bodyPr wrap="none" rtlCol="0">
            <a:spAutoFit/>
          </a:bodyPr>
          <a:lstStyle/>
          <a:p>
            <a:r>
              <a:rPr lang="zh-CN" altLang="en-US" dirty="0" smtClean="0">
                <a:solidFill>
                  <a:schemeClr val="bg1"/>
                </a:solidFill>
              </a:rPr>
              <a:t>空口虚拟隔离专网</a:t>
            </a:r>
            <a:endParaRPr lang="zh-CN" altLang="en-US"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    总结</a:t>
            </a:r>
            <a:endParaRPr lang="zh-CN" altLang="en-US" sz="4000" dirty="0"/>
          </a:p>
        </p:txBody>
      </p:sp>
      <p:sp>
        <p:nvSpPr>
          <p:cNvPr id="3" name="TextBox 2"/>
          <p:cNvSpPr txBox="1"/>
          <p:nvPr/>
        </p:nvSpPr>
        <p:spPr>
          <a:xfrm>
            <a:off x="470263" y="950278"/>
            <a:ext cx="11429999" cy="5909310"/>
          </a:xfrm>
          <a:prstGeom prst="rect">
            <a:avLst/>
          </a:prstGeom>
          <a:noFill/>
        </p:spPr>
        <p:txBody>
          <a:bodyPr wrap="square" rtlCol="0">
            <a:spAutoFit/>
          </a:bodyPr>
          <a:lstStyle/>
          <a:p>
            <a:pPr marL="633730" indent="-633730">
              <a:lnSpc>
                <a:spcPct val="150000"/>
              </a:lnSpc>
            </a:pPr>
            <a:r>
              <a:rPr lang="zh-CN" altLang="en-US" sz="3600" b="1" dirty="0" smtClean="0">
                <a:solidFill>
                  <a:schemeClr val="bg1"/>
                </a:solidFill>
                <a:latin typeface="黑体" pitchFamily="49" charset="-122"/>
                <a:ea typeface="黑体" pitchFamily="49" charset="-122"/>
              </a:rPr>
              <a:t>介绍我国</a:t>
            </a:r>
            <a:r>
              <a:rPr lang="en-US" altLang="zh-CN" sz="3600" b="1" dirty="0" smtClean="0">
                <a:solidFill>
                  <a:schemeClr val="bg1"/>
                </a:solidFill>
                <a:latin typeface="黑体" pitchFamily="49" charset="-122"/>
                <a:ea typeface="黑体" pitchFamily="49" charset="-122"/>
              </a:rPr>
              <a:t>5G</a:t>
            </a:r>
            <a:r>
              <a:rPr lang="zh-CN" altLang="en-US" sz="3600" b="1" dirty="0" smtClean="0">
                <a:solidFill>
                  <a:schemeClr val="bg1"/>
                </a:solidFill>
                <a:latin typeface="黑体" pitchFamily="49" charset="-122"/>
                <a:ea typeface="黑体" pitchFamily="49" charset="-122"/>
              </a:rPr>
              <a:t>标准和主要核心技术，从</a:t>
            </a:r>
            <a:r>
              <a:rPr lang="en-US" altLang="zh-CN" sz="3600" b="1" dirty="0" smtClean="0">
                <a:solidFill>
                  <a:schemeClr val="bg1"/>
                </a:solidFill>
                <a:latin typeface="黑体" pitchFamily="49" charset="-122"/>
                <a:ea typeface="黑体" pitchFamily="49" charset="-122"/>
              </a:rPr>
              <a:t>4</a:t>
            </a:r>
            <a:r>
              <a:rPr lang="zh-CN" altLang="en-US" sz="3600" b="1" dirty="0" smtClean="0">
                <a:solidFill>
                  <a:schemeClr val="bg1"/>
                </a:solidFill>
                <a:latin typeface="黑体" pitchFamily="49" charset="-122"/>
                <a:ea typeface="黑体" pitchFamily="49" charset="-122"/>
              </a:rPr>
              <a:t>个层面分析了</a:t>
            </a:r>
            <a:r>
              <a:rPr lang="en-US" altLang="zh-CN" sz="3600" b="1" dirty="0" smtClean="0">
                <a:solidFill>
                  <a:schemeClr val="bg1"/>
                </a:solidFill>
                <a:latin typeface="黑体" pitchFamily="49" charset="-122"/>
                <a:ea typeface="黑体" pitchFamily="49" charset="-122"/>
              </a:rPr>
              <a:t>5G</a:t>
            </a:r>
            <a:r>
              <a:rPr lang="zh-CN" altLang="en-US" sz="3600" b="1" dirty="0" smtClean="0">
                <a:solidFill>
                  <a:schemeClr val="bg1"/>
                </a:solidFill>
                <a:latin typeface="黑体" pitchFamily="49" charset="-122"/>
                <a:ea typeface="黑体" pitchFamily="49" charset="-122"/>
              </a:rPr>
              <a:t>安全风险，推荐了一些相关热点研究方向。</a:t>
            </a:r>
            <a:endParaRPr lang="en-US" altLang="zh-CN" sz="3600" b="1" dirty="0" smtClean="0">
              <a:solidFill>
                <a:schemeClr val="bg1"/>
              </a:solidFill>
              <a:latin typeface="黑体" pitchFamily="49" charset="-122"/>
              <a:ea typeface="黑体" pitchFamily="49" charset="-122"/>
            </a:endParaRPr>
          </a:p>
          <a:p>
            <a:pPr marL="633730" indent="-633730">
              <a:lnSpc>
                <a:spcPct val="150000"/>
              </a:lnSpc>
            </a:pPr>
            <a:endParaRPr lang="en-US" altLang="zh-CN" sz="3600" b="1" dirty="0" smtClean="0">
              <a:solidFill>
                <a:schemeClr val="bg1"/>
              </a:solidFill>
              <a:latin typeface="黑体" pitchFamily="49" charset="-122"/>
              <a:ea typeface="黑体" pitchFamily="49" charset="-122"/>
            </a:endParaRPr>
          </a:p>
          <a:p>
            <a:pPr marL="633730" indent="-633730">
              <a:lnSpc>
                <a:spcPct val="150000"/>
              </a:lnSpc>
            </a:pPr>
            <a:r>
              <a:rPr lang="en-US" altLang="zh-CN" sz="3600" b="1" dirty="0" smtClean="0">
                <a:solidFill>
                  <a:schemeClr val="bg1"/>
                </a:solidFill>
                <a:latin typeface="黑体" pitchFamily="49" charset="-122"/>
                <a:ea typeface="黑体" pitchFamily="49" charset="-122"/>
              </a:rPr>
              <a:t>                   </a:t>
            </a:r>
            <a:r>
              <a:rPr lang="zh-CN" altLang="en-US" sz="3600" b="1" dirty="0" smtClean="0">
                <a:solidFill>
                  <a:schemeClr val="bg1"/>
                </a:solidFill>
                <a:latin typeface="黑体" pitchFamily="49" charset="-122"/>
                <a:ea typeface="黑体" pitchFamily="49" charset="-122"/>
              </a:rPr>
              <a:t>谢谢聆听！</a:t>
            </a:r>
            <a:endParaRPr lang="en-US" altLang="zh-CN" sz="3600" b="1" dirty="0" smtClean="0">
              <a:solidFill>
                <a:schemeClr val="bg1"/>
              </a:solidFill>
              <a:latin typeface="黑体" pitchFamily="49" charset="-122"/>
              <a:ea typeface="黑体" pitchFamily="49" charset="-122"/>
            </a:endParaRPr>
          </a:p>
          <a:p>
            <a:pPr marL="633730" indent="-633730">
              <a:lnSpc>
                <a:spcPct val="150000"/>
              </a:lnSpc>
            </a:pPr>
            <a:r>
              <a:rPr lang="zh-CN" altLang="en-US" sz="3600" b="1" dirty="0" smtClean="0">
                <a:solidFill>
                  <a:schemeClr val="bg1"/>
                </a:solidFill>
                <a:latin typeface="黑体" pitchFamily="49" charset="-122"/>
                <a:ea typeface="黑体" pitchFamily="49" charset="-122"/>
              </a:rPr>
              <a:t>                                                                    </a:t>
            </a:r>
            <a:endParaRPr lang="en-US" altLang="zh-CN" sz="3600" b="1" dirty="0" smtClean="0">
              <a:solidFill>
                <a:schemeClr val="bg1"/>
              </a:solidFill>
              <a:latin typeface="黑体" pitchFamily="49" charset="-122"/>
              <a:ea typeface="黑体" pitchFamily="49" charset="-122"/>
            </a:endParaRPr>
          </a:p>
          <a:p>
            <a:endParaRPr lang="en-US" altLang="zh-CN" sz="3600" dirty="0" smtClean="0">
              <a:solidFill>
                <a:schemeClr val="bg1"/>
              </a:solidFill>
              <a:latin typeface="黑体" pitchFamily="49" charset="-122"/>
              <a:ea typeface="黑体" pitchFamily="49" charset="-122"/>
            </a:endParaRPr>
          </a:p>
          <a:p>
            <a:endParaRPr lang="en-US" altLang="zh-CN" sz="3600" dirty="0" smtClean="0">
              <a:solidFill>
                <a:schemeClr val="bg1"/>
              </a:solidFill>
              <a:latin typeface="黑体" pitchFamily="49" charset="-122"/>
              <a:ea typeface="黑体" pitchFamily="49" charset="-122"/>
            </a:endParaRPr>
          </a:p>
          <a:p>
            <a:endParaRPr lang="zh-CN" altLang="en-US" sz="36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dirty="0" smtClean="0">
                <a:sym typeface="+mn-ea"/>
              </a:rPr>
              <a:t>1.1 5G</a:t>
            </a:r>
            <a:r>
              <a:rPr lang="zh-CN" altLang="en-US" sz="3200" dirty="0" smtClean="0">
                <a:sym typeface="+mn-ea"/>
              </a:rPr>
              <a:t>标准路线图</a:t>
            </a:r>
            <a:endParaRPr lang="zh-CN" altLang="en-US" sz="3200" dirty="0" smtClean="0"/>
          </a:p>
        </p:txBody>
      </p:sp>
      <p:sp>
        <p:nvSpPr>
          <p:cNvPr id="70" name="圆角矩形 69"/>
          <p:cNvSpPr/>
          <p:nvPr/>
        </p:nvSpPr>
        <p:spPr>
          <a:xfrm>
            <a:off x="1133750" y="2017466"/>
            <a:ext cx="2279337" cy="496653"/>
          </a:xfrm>
          <a:prstGeom prst="roundRect">
            <a:avLst>
              <a:gd name="adj" fmla="val 50000"/>
            </a:avLst>
          </a:prstGeom>
          <a:solidFill>
            <a:srgbClr val="92D050"/>
          </a:solidFill>
          <a:ln w="25400">
            <a:noFill/>
            <a:prstDash val="solid"/>
          </a:ln>
        </p:spPr>
        <p:style>
          <a:lnRef idx="1">
            <a:schemeClr val="accent1"/>
          </a:lnRef>
          <a:fillRef idx="3">
            <a:schemeClr val="accent1"/>
          </a:fillRef>
          <a:effectRef idx="2">
            <a:schemeClr val="accent1"/>
          </a:effectRef>
          <a:fontRef idx="minor">
            <a:schemeClr val="lt1"/>
          </a:fontRef>
        </p:style>
        <p:txBody>
          <a:bodyPr lIns="91381" tIns="45691" rIns="91381" bIns="45691" rtlCol="0" anchor="ctr"/>
          <a:lstStyle/>
          <a:p>
            <a:pPr algn="ctr" defTabSz="611505">
              <a:defRPr/>
            </a:pPr>
            <a:r>
              <a:rPr lang="en-US" altLang="zh-CN" sz="1600" b="1" dirty="0" smtClean="0">
                <a:solidFill>
                  <a:srgbClr val="FFFFFF"/>
                </a:solidFill>
                <a:ea typeface="微软雅黑" panose="020B0503020204020204" pitchFamily="34" charset="-122"/>
              </a:rPr>
              <a:t>5G</a:t>
            </a:r>
            <a:r>
              <a:rPr lang="zh-CN" altLang="en-US" sz="1600" b="1" dirty="0" smtClean="0">
                <a:solidFill>
                  <a:srgbClr val="FFFFFF"/>
                </a:solidFill>
                <a:ea typeface="微软雅黑" panose="020B0503020204020204" pitchFamily="34" charset="-122"/>
              </a:rPr>
              <a:t>研究</a:t>
            </a:r>
            <a:endParaRPr lang="en-US" altLang="zh-CN" sz="1600" b="1" dirty="0" smtClean="0">
              <a:solidFill>
                <a:srgbClr val="FFFFFF"/>
              </a:solidFill>
              <a:ea typeface="微软雅黑" panose="020B0503020204020204" pitchFamily="34" charset="-122"/>
            </a:endParaRPr>
          </a:p>
        </p:txBody>
      </p:sp>
      <p:sp>
        <p:nvSpPr>
          <p:cNvPr id="71" name="圆角矩形 70"/>
          <p:cNvSpPr/>
          <p:nvPr/>
        </p:nvSpPr>
        <p:spPr>
          <a:xfrm>
            <a:off x="3414189" y="2017466"/>
            <a:ext cx="2272275" cy="496653"/>
          </a:xfrm>
          <a:prstGeom prst="roundRect">
            <a:avLst>
              <a:gd name="adj" fmla="val 50000"/>
            </a:avLst>
          </a:prstGeom>
          <a:solidFill>
            <a:srgbClr val="92D050"/>
          </a:solidFill>
          <a:ln w="25400">
            <a:noFill/>
            <a:prstDash val="solid"/>
          </a:ln>
        </p:spPr>
        <p:style>
          <a:lnRef idx="1">
            <a:schemeClr val="accent1"/>
          </a:lnRef>
          <a:fillRef idx="3">
            <a:schemeClr val="accent1"/>
          </a:fillRef>
          <a:effectRef idx="2">
            <a:schemeClr val="accent1"/>
          </a:effectRef>
          <a:fontRef idx="minor">
            <a:schemeClr val="lt1"/>
          </a:fontRef>
        </p:style>
        <p:txBody>
          <a:bodyPr lIns="91381" tIns="45691" rIns="91381" bIns="45691" rtlCol="0" anchor="ctr"/>
          <a:lstStyle/>
          <a:p>
            <a:pPr algn="ctr" defTabSz="611505">
              <a:defRPr/>
            </a:pPr>
            <a:r>
              <a:rPr lang="en-US" altLang="zh-CN" sz="1600" b="1" dirty="0" smtClean="0">
                <a:solidFill>
                  <a:srgbClr val="FFFFFF"/>
                </a:solidFill>
                <a:ea typeface="微软雅黑" panose="020B0503020204020204" pitchFamily="34" charset="-122"/>
              </a:rPr>
              <a:t>5G</a:t>
            </a:r>
            <a:r>
              <a:rPr lang="zh-CN" altLang="en-US" sz="1600" b="1" dirty="0" smtClean="0">
                <a:solidFill>
                  <a:srgbClr val="FFFFFF"/>
                </a:solidFill>
                <a:ea typeface="微软雅黑" panose="020B0503020204020204" pitchFamily="34" charset="-122"/>
              </a:rPr>
              <a:t>第一阶段</a:t>
            </a:r>
            <a:endParaRPr lang="en-US" altLang="zh-CN" sz="1600" b="1" dirty="0" smtClean="0">
              <a:solidFill>
                <a:srgbClr val="FFFFFF"/>
              </a:solidFill>
              <a:ea typeface="微软雅黑" panose="020B0503020204020204" pitchFamily="34" charset="-122"/>
            </a:endParaRPr>
          </a:p>
        </p:txBody>
      </p:sp>
      <p:sp>
        <p:nvSpPr>
          <p:cNvPr id="72" name="圆角矩形 71"/>
          <p:cNvSpPr/>
          <p:nvPr/>
        </p:nvSpPr>
        <p:spPr>
          <a:xfrm>
            <a:off x="5679968" y="2017466"/>
            <a:ext cx="2713534" cy="496653"/>
          </a:xfrm>
          <a:prstGeom prst="roundRect">
            <a:avLst>
              <a:gd name="adj" fmla="val 50000"/>
            </a:avLst>
          </a:prstGeom>
          <a:solidFill>
            <a:srgbClr val="92D050"/>
          </a:solidFill>
          <a:ln w="25400">
            <a:noFill/>
            <a:prstDash val="solid"/>
          </a:ln>
        </p:spPr>
        <p:style>
          <a:lnRef idx="1">
            <a:schemeClr val="accent1"/>
          </a:lnRef>
          <a:fillRef idx="3">
            <a:schemeClr val="accent1"/>
          </a:fillRef>
          <a:effectRef idx="2">
            <a:schemeClr val="accent1"/>
          </a:effectRef>
          <a:fontRef idx="minor">
            <a:schemeClr val="lt1"/>
          </a:fontRef>
        </p:style>
        <p:txBody>
          <a:bodyPr lIns="91381" tIns="45691" rIns="91381" bIns="45691" rtlCol="0" anchor="ctr"/>
          <a:lstStyle/>
          <a:p>
            <a:pPr algn="ctr" defTabSz="611505">
              <a:defRPr/>
            </a:pPr>
            <a:r>
              <a:rPr lang="en-US" altLang="zh-CN" sz="1600" b="1" dirty="0" smtClean="0">
                <a:solidFill>
                  <a:srgbClr val="FFFFFF"/>
                </a:solidFill>
                <a:ea typeface="微软雅黑" panose="020B0503020204020204" pitchFamily="34" charset="-122"/>
              </a:rPr>
              <a:t>5G</a:t>
            </a:r>
            <a:r>
              <a:rPr lang="zh-CN" altLang="en-US" sz="1600" b="1" dirty="0" smtClean="0">
                <a:solidFill>
                  <a:srgbClr val="FFFFFF"/>
                </a:solidFill>
                <a:ea typeface="微软雅黑" panose="020B0503020204020204" pitchFamily="34" charset="-122"/>
              </a:rPr>
              <a:t>第二阶段</a:t>
            </a:r>
            <a:r>
              <a:rPr lang="en-US" altLang="zh-CN" sz="1600" b="1" dirty="0" smtClean="0">
                <a:solidFill>
                  <a:srgbClr val="FFFFFF"/>
                </a:solidFill>
                <a:ea typeface="微软雅黑" panose="020B0503020204020204" pitchFamily="34" charset="-122"/>
              </a:rPr>
              <a:t>   </a:t>
            </a:r>
          </a:p>
        </p:txBody>
      </p:sp>
      <p:sp>
        <p:nvSpPr>
          <p:cNvPr id="73" name="圆角矩形 72"/>
          <p:cNvSpPr/>
          <p:nvPr/>
        </p:nvSpPr>
        <p:spPr>
          <a:xfrm>
            <a:off x="8393507" y="2017466"/>
            <a:ext cx="3634335" cy="496653"/>
          </a:xfrm>
          <a:prstGeom prst="roundRect">
            <a:avLst>
              <a:gd name="adj" fmla="val 50000"/>
            </a:avLst>
          </a:prstGeom>
          <a:solidFill>
            <a:srgbClr val="92D050"/>
          </a:solidFill>
          <a:ln w="25400">
            <a:noFill/>
            <a:prstDash val="solid"/>
          </a:ln>
        </p:spPr>
        <p:style>
          <a:lnRef idx="1">
            <a:schemeClr val="accent1"/>
          </a:lnRef>
          <a:fillRef idx="3">
            <a:schemeClr val="accent1"/>
          </a:fillRef>
          <a:effectRef idx="2">
            <a:schemeClr val="accent1"/>
          </a:effectRef>
          <a:fontRef idx="minor">
            <a:schemeClr val="lt1"/>
          </a:fontRef>
        </p:style>
        <p:txBody>
          <a:bodyPr lIns="91381" tIns="45691" rIns="91381" bIns="45691" rtlCol="0" anchor="ctr"/>
          <a:lstStyle/>
          <a:p>
            <a:pPr algn="ctr" defTabSz="611505">
              <a:defRPr/>
            </a:pPr>
            <a:r>
              <a:rPr lang="en-US" altLang="zh-CN" sz="1600" b="1" dirty="0" smtClean="0">
                <a:solidFill>
                  <a:srgbClr val="FFFFFF"/>
                </a:solidFill>
                <a:ea typeface="微软雅黑" panose="020B0503020204020204" pitchFamily="34" charset="-122"/>
              </a:rPr>
              <a:t>5G</a:t>
            </a:r>
            <a:r>
              <a:rPr lang="zh-CN" altLang="en-US" sz="1600" b="1" dirty="0" smtClean="0">
                <a:solidFill>
                  <a:srgbClr val="FFFFFF"/>
                </a:solidFill>
                <a:ea typeface="微软雅黑" panose="020B0503020204020204" pitchFamily="34" charset="-122"/>
              </a:rPr>
              <a:t>第三阶段</a:t>
            </a:r>
            <a:endParaRPr lang="zh-CN" altLang="en-US" sz="1600" b="1" dirty="0">
              <a:solidFill>
                <a:srgbClr val="FFFFFF"/>
              </a:solidFill>
              <a:ea typeface="微软雅黑" panose="020B0503020204020204" pitchFamily="34" charset="-122"/>
            </a:endParaRPr>
          </a:p>
        </p:txBody>
      </p:sp>
      <p:sp>
        <p:nvSpPr>
          <p:cNvPr id="75" name="TextBox 13"/>
          <p:cNvSpPr txBox="1"/>
          <p:nvPr/>
        </p:nvSpPr>
        <p:spPr>
          <a:xfrm>
            <a:off x="897552"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Q1</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76" name="TextBox 14"/>
          <p:cNvSpPr txBox="1"/>
          <p:nvPr/>
        </p:nvSpPr>
        <p:spPr>
          <a:xfrm>
            <a:off x="1353955"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Q2</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77" name="TextBox 15"/>
          <p:cNvSpPr txBox="1"/>
          <p:nvPr/>
        </p:nvSpPr>
        <p:spPr>
          <a:xfrm>
            <a:off x="1804717"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Q3</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78" name="TextBox 16"/>
          <p:cNvSpPr txBox="1"/>
          <p:nvPr/>
        </p:nvSpPr>
        <p:spPr>
          <a:xfrm>
            <a:off x="2261113"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Q4</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79" name="TextBox 17"/>
          <p:cNvSpPr txBox="1"/>
          <p:nvPr/>
        </p:nvSpPr>
        <p:spPr>
          <a:xfrm>
            <a:off x="4543105"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Q1</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80" name="TextBox 18"/>
          <p:cNvSpPr txBox="1"/>
          <p:nvPr/>
        </p:nvSpPr>
        <p:spPr>
          <a:xfrm>
            <a:off x="499950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Q2</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81" name="TextBox 19"/>
          <p:cNvSpPr txBox="1"/>
          <p:nvPr/>
        </p:nvSpPr>
        <p:spPr>
          <a:xfrm>
            <a:off x="5450271"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Q3</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82" name="TextBox 20"/>
          <p:cNvSpPr txBox="1"/>
          <p:nvPr/>
        </p:nvSpPr>
        <p:spPr>
          <a:xfrm>
            <a:off x="5906666"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Q4</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83" name="TextBox 21"/>
          <p:cNvSpPr txBox="1"/>
          <p:nvPr/>
        </p:nvSpPr>
        <p:spPr>
          <a:xfrm>
            <a:off x="897549" y="3251773"/>
            <a:ext cx="1791786"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600" b="1" dirty="0">
                <a:solidFill>
                  <a:sysClr val="window" lastClr="FFFFFF"/>
                </a:solidFill>
                <a:latin typeface="Calibri" panose="020F0502020204030204"/>
                <a:ea typeface="微软雅黑" panose="020B0503020204020204" pitchFamily="34" charset="-122"/>
              </a:rPr>
              <a:t>2016</a:t>
            </a:r>
            <a:endParaRPr lang="zh-CN" altLang="en-US" sz="1600" b="1" dirty="0">
              <a:solidFill>
                <a:sysClr val="window" lastClr="FFFFFF"/>
              </a:solidFill>
              <a:latin typeface="Calibri" panose="020F0502020204030204"/>
              <a:ea typeface="微软雅黑" panose="020B0503020204020204" pitchFamily="34" charset="-122"/>
            </a:endParaRPr>
          </a:p>
        </p:txBody>
      </p:sp>
      <p:sp>
        <p:nvSpPr>
          <p:cNvPr id="84" name="TextBox 22"/>
          <p:cNvSpPr txBox="1"/>
          <p:nvPr/>
        </p:nvSpPr>
        <p:spPr>
          <a:xfrm>
            <a:off x="2720915" y="3251773"/>
            <a:ext cx="1791786"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600" b="1" dirty="0">
                <a:solidFill>
                  <a:sysClr val="window" lastClr="FFFFFF"/>
                </a:solidFill>
                <a:latin typeface="Calibri" panose="020F0502020204030204"/>
                <a:ea typeface="微软雅黑" panose="020B0503020204020204" pitchFamily="34" charset="-122"/>
              </a:rPr>
              <a:t>2017</a:t>
            </a:r>
            <a:endParaRPr lang="zh-CN" altLang="en-US" sz="1600" b="1" dirty="0">
              <a:solidFill>
                <a:sysClr val="window" lastClr="FFFFFF"/>
              </a:solidFill>
              <a:latin typeface="Calibri" panose="020F0502020204030204"/>
              <a:ea typeface="微软雅黑" panose="020B0503020204020204" pitchFamily="34" charset="-122"/>
            </a:endParaRPr>
          </a:p>
        </p:txBody>
      </p:sp>
      <p:sp>
        <p:nvSpPr>
          <p:cNvPr id="85" name="TextBox 23"/>
          <p:cNvSpPr txBox="1"/>
          <p:nvPr/>
        </p:nvSpPr>
        <p:spPr>
          <a:xfrm>
            <a:off x="4543103" y="3251773"/>
            <a:ext cx="1791786"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600" b="1" dirty="0">
                <a:solidFill>
                  <a:sysClr val="window" lastClr="FFFFFF"/>
                </a:solidFill>
                <a:latin typeface="Calibri" panose="020F0502020204030204"/>
                <a:ea typeface="微软雅黑" panose="020B0503020204020204" pitchFamily="34" charset="-122"/>
              </a:rPr>
              <a:t>2018</a:t>
            </a:r>
            <a:endParaRPr lang="zh-CN" altLang="en-US" sz="1600" b="1" dirty="0">
              <a:solidFill>
                <a:sysClr val="window" lastClr="FFFFFF"/>
              </a:solidFill>
              <a:latin typeface="Calibri" panose="020F0502020204030204"/>
              <a:ea typeface="微软雅黑" panose="020B0503020204020204" pitchFamily="34" charset="-122"/>
            </a:endParaRPr>
          </a:p>
        </p:txBody>
      </p:sp>
      <p:sp>
        <p:nvSpPr>
          <p:cNvPr id="86" name="TextBox 24"/>
          <p:cNvSpPr txBox="1"/>
          <p:nvPr/>
        </p:nvSpPr>
        <p:spPr>
          <a:xfrm>
            <a:off x="6375111" y="3251773"/>
            <a:ext cx="1791786"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600" b="1" dirty="0">
                <a:solidFill>
                  <a:sysClr val="window" lastClr="FFFFFF"/>
                </a:solidFill>
                <a:latin typeface="Calibri" panose="020F0502020204030204"/>
                <a:ea typeface="微软雅黑" panose="020B0503020204020204" pitchFamily="34" charset="-122"/>
              </a:rPr>
              <a:t>2019</a:t>
            </a:r>
            <a:endParaRPr lang="zh-CN" altLang="en-US" sz="1600" b="1" dirty="0">
              <a:solidFill>
                <a:sysClr val="window" lastClr="FFFFFF"/>
              </a:solidFill>
              <a:latin typeface="Calibri" panose="020F0502020204030204"/>
              <a:ea typeface="微软雅黑" panose="020B0503020204020204" pitchFamily="34" charset="-122"/>
            </a:endParaRPr>
          </a:p>
        </p:txBody>
      </p:sp>
      <p:sp>
        <p:nvSpPr>
          <p:cNvPr id="87" name="TextBox 25"/>
          <p:cNvSpPr txBox="1"/>
          <p:nvPr/>
        </p:nvSpPr>
        <p:spPr>
          <a:xfrm>
            <a:off x="818812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Q1</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88" name="TextBox 26"/>
          <p:cNvSpPr txBox="1"/>
          <p:nvPr/>
        </p:nvSpPr>
        <p:spPr>
          <a:xfrm>
            <a:off x="863591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Q2</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89" name="TextBox 27"/>
          <p:cNvSpPr txBox="1"/>
          <p:nvPr/>
        </p:nvSpPr>
        <p:spPr>
          <a:xfrm>
            <a:off x="9086684"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Q3</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0" name="TextBox 28"/>
          <p:cNvSpPr txBox="1"/>
          <p:nvPr/>
        </p:nvSpPr>
        <p:spPr>
          <a:xfrm>
            <a:off x="9540195"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Q4</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1" name="TextBox 29"/>
          <p:cNvSpPr txBox="1"/>
          <p:nvPr/>
        </p:nvSpPr>
        <p:spPr>
          <a:xfrm>
            <a:off x="8190787" y="3251773"/>
            <a:ext cx="1791786"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600" b="1" dirty="0">
                <a:solidFill>
                  <a:sysClr val="window" lastClr="FFFFFF"/>
                </a:solidFill>
                <a:latin typeface="Calibri" panose="020F0502020204030204"/>
                <a:ea typeface="微软雅黑" panose="020B0503020204020204" pitchFamily="34" charset="-122"/>
              </a:rPr>
              <a:t>2020</a:t>
            </a:r>
            <a:endParaRPr lang="zh-CN" altLang="en-US" sz="1600" b="1" dirty="0">
              <a:solidFill>
                <a:sysClr val="window" lastClr="FFFFFF"/>
              </a:solidFill>
              <a:latin typeface="Calibri" panose="020F0502020204030204"/>
              <a:ea typeface="微软雅黑" panose="020B0503020204020204" pitchFamily="34" charset="-122"/>
            </a:endParaRPr>
          </a:p>
        </p:txBody>
      </p:sp>
      <p:sp>
        <p:nvSpPr>
          <p:cNvPr id="92" name="TextBox 30"/>
          <p:cNvSpPr txBox="1"/>
          <p:nvPr/>
        </p:nvSpPr>
        <p:spPr>
          <a:xfrm>
            <a:off x="2722915"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Q1</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3" name="TextBox 31"/>
          <p:cNvSpPr txBox="1"/>
          <p:nvPr/>
        </p:nvSpPr>
        <p:spPr>
          <a:xfrm>
            <a:off x="317931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Q2</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4" name="TextBox 32"/>
          <p:cNvSpPr txBox="1"/>
          <p:nvPr/>
        </p:nvSpPr>
        <p:spPr>
          <a:xfrm>
            <a:off x="3630081"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Q3</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5" name="TextBox 33"/>
          <p:cNvSpPr txBox="1"/>
          <p:nvPr/>
        </p:nvSpPr>
        <p:spPr>
          <a:xfrm>
            <a:off x="4086477"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Q4</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6" name="TextBox 34"/>
          <p:cNvSpPr txBox="1"/>
          <p:nvPr/>
        </p:nvSpPr>
        <p:spPr>
          <a:xfrm>
            <a:off x="6377783"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Q1</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7" name="TextBox 35"/>
          <p:cNvSpPr txBox="1"/>
          <p:nvPr/>
        </p:nvSpPr>
        <p:spPr>
          <a:xfrm>
            <a:off x="6825575"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Q2</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8" name="TextBox 36"/>
          <p:cNvSpPr txBox="1"/>
          <p:nvPr/>
        </p:nvSpPr>
        <p:spPr>
          <a:xfrm>
            <a:off x="727633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Q3</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99" name="TextBox 37"/>
          <p:cNvSpPr txBox="1"/>
          <p:nvPr/>
        </p:nvSpPr>
        <p:spPr>
          <a:xfrm>
            <a:off x="772984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Q4</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100" name="TextBox 38"/>
          <p:cNvSpPr txBox="1"/>
          <p:nvPr/>
        </p:nvSpPr>
        <p:spPr>
          <a:xfrm>
            <a:off x="10011353"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Q1</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101" name="TextBox 39"/>
          <p:cNvSpPr txBox="1"/>
          <p:nvPr/>
        </p:nvSpPr>
        <p:spPr>
          <a:xfrm>
            <a:off x="10459144"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Q2</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102" name="TextBox 40"/>
          <p:cNvSpPr txBox="1"/>
          <p:nvPr/>
        </p:nvSpPr>
        <p:spPr>
          <a:xfrm>
            <a:off x="1090990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Q3</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103" name="TextBox 41"/>
          <p:cNvSpPr txBox="1"/>
          <p:nvPr/>
        </p:nvSpPr>
        <p:spPr>
          <a:xfrm>
            <a:off x="11363419" y="2926618"/>
            <a:ext cx="428224"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200" b="1" dirty="0">
                <a:solidFill>
                  <a:sysClr val="window" lastClr="FFFFFF"/>
                </a:solidFill>
                <a:latin typeface="Calibri" panose="020F0502020204030204"/>
                <a:ea typeface="微软雅黑" panose="020B0503020204020204" pitchFamily="34" charset="-122"/>
              </a:rPr>
              <a:t>Q4</a:t>
            </a:r>
            <a:endParaRPr lang="zh-CN" altLang="en-US" sz="1200" b="1" dirty="0">
              <a:solidFill>
                <a:sysClr val="window" lastClr="FFFFFF"/>
              </a:solidFill>
              <a:latin typeface="Calibri" panose="020F0502020204030204"/>
              <a:ea typeface="微软雅黑" panose="020B0503020204020204" pitchFamily="34" charset="-122"/>
            </a:endParaRPr>
          </a:p>
        </p:txBody>
      </p:sp>
      <p:sp>
        <p:nvSpPr>
          <p:cNvPr id="104" name="TextBox 42"/>
          <p:cNvSpPr txBox="1"/>
          <p:nvPr/>
        </p:nvSpPr>
        <p:spPr>
          <a:xfrm>
            <a:off x="10014012" y="3251773"/>
            <a:ext cx="1791786" cy="262358"/>
          </a:xfrm>
          <a:prstGeom prst="rect">
            <a:avLst/>
          </a:prstGeom>
          <a:solidFill>
            <a:srgbClr val="0070C0"/>
          </a:solidFill>
          <a:ln w="12700" cap="flat" cmpd="sng" algn="ctr">
            <a:solidFill>
              <a:sysClr val="window" lastClr="FFFFFF"/>
            </a:solidFill>
            <a:prstDash val="solid"/>
            <a:miter lim="800000"/>
          </a:ln>
          <a:effectLst/>
        </p:spPr>
        <p:txBody>
          <a:bodyPr rot="0" spcFirstLastPara="0" vert="horz" wrap="square" lIns="108755" tIns="54374" rIns="108755" bIns="54374" numCol="1" spcCol="0" rtlCol="0" fromWordArt="0" anchor="ctr" anchorCtr="0" forceAA="0" compatLnSpc="1">
            <a:noAutofit/>
          </a:bodyPr>
          <a:lstStyle/>
          <a:p>
            <a:pPr algn="ctr" defTabSz="1087755">
              <a:defRPr/>
            </a:pPr>
            <a:r>
              <a:rPr lang="en-US" altLang="zh-CN" sz="1600" b="1" dirty="0">
                <a:solidFill>
                  <a:sysClr val="window" lastClr="FFFFFF"/>
                </a:solidFill>
                <a:latin typeface="Calibri" panose="020F0502020204030204"/>
                <a:ea typeface="微软雅黑" panose="020B0503020204020204" pitchFamily="34" charset="-122"/>
              </a:rPr>
              <a:t>2021</a:t>
            </a:r>
            <a:endParaRPr lang="zh-CN" altLang="en-US" sz="1600" b="1" dirty="0">
              <a:solidFill>
                <a:sysClr val="window" lastClr="FFFFFF"/>
              </a:solidFill>
              <a:latin typeface="Calibri" panose="020F0502020204030204"/>
              <a:ea typeface="微软雅黑" panose="020B0503020204020204" pitchFamily="34" charset="-122"/>
            </a:endParaRPr>
          </a:p>
        </p:txBody>
      </p:sp>
      <p:cxnSp>
        <p:nvCxnSpPr>
          <p:cNvPr id="118" name="直接箭头连接符 117"/>
          <p:cNvCxnSpPr/>
          <p:nvPr/>
        </p:nvCxnSpPr>
        <p:spPr bwMode="auto">
          <a:xfrm rot="5400000">
            <a:off x="4949093" y="3992771"/>
            <a:ext cx="967128" cy="9848"/>
          </a:xfrm>
          <a:prstGeom prst="straightConnector1">
            <a:avLst/>
          </a:prstGeom>
          <a:solidFill>
            <a:srgbClr val="FFDE40"/>
          </a:solidFill>
          <a:ln w="38100" cap="flat" cmpd="sng" algn="ctr">
            <a:solidFill>
              <a:srgbClr val="FFC000"/>
            </a:solidFill>
            <a:prstDash val="solid"/>
            <a:round/>
            <a:headEnd type="none" w="med" len="med"/>
            <a:tailEnd type="arrow"/>
          </a:ln>
          <a:effectLst/>
        </p:spPr>
      </p:cxnSp>
      <p:cxnSp>
        <p:nvCxnSpPr>
          <p:cNvPr id="119" name="直接箭头连接符 118"/>
          <p:cNvCxnSpPr/>
          <p:nvPr/>
        </p:nvCxnSpPr>
        <p:spPr>
          <a:xfrm>
            <a:off x="2685179" y="3514131"/>
            <a:ext cx="4157" cy="290705"/>
          </a:xfrm>
          <a:prstGeom prst="straightConnector1">
            <a:avLst/>
          </a:prstGeom>
          <a:ln w="19050">
            <a:solidFill>
              <a:srgbClr val="008FD4"/>
            </a:solidFill>
            <a:prstDash val="solid"/>
            <a:tailEnd type="triangle" w="sm" len="med"/>
          </a:ln>
        </p:spPr>
        <p:style>
          <a:lnRef idx="2">
            <a:schemeClr val="accent1"/>
          </a:lnRef>
          <a:fillRef idx="0">
            <a:schemeClr val="accent1"/>
          </a:fillRef>
          <a:effectRef idx="1">
            <a:schemeClr val="accent1"/>
          </a:effectRef>
          <a:fontRef idx="minor">
            <a:schemeClr val="tx1"/>
          </a:fontRef>
        </p:style>
      </p:cxnSp>
      <p:sp>
        <p:nvSpPr>
          <p:cNvPr id="120" name="TextBox 58"/>
          <p:cNvSpPr txBox="1"/>
          <p:nvPr/>
        </p:nvSpPr>
        <p:spPr>
          <a:xfrm>
            <a:off x="1987196" y="3747959"/>
            <a:ext cx="1449309" cy="386432"/>
          </a:xfrm>
          <a:prstGeom prst="rect">
            <a:avLst/>
          </a:prstGeom>
        </p:spPr>
        <p:txBody>
          <a:bodyPr vert="horz" wrap="none" lIns="0" tIns="0" rIns="0" bIns="0" rtlCol="0" anchor="t">
            <a:noAutofit/>
          </a:bodyPr>
          <a:lstStyle/>
          <a:p>
            <a:pPr marL="142875" indent="-142875" defTabSz="608965" eaLnBrk="0" hangingPunct="0">
              <a:spcBef>
                <a:spcPct val="10000"/>
              </a:spcBef>
              <a:buClr>
                <a:srgbClr val="1F497D">
                  <a:lumMod val="20000"/>
                  <a:lumOff val="80000"/>
                </a:srgbClr>
              </a:buClr>
              <a:buFont typeface="Arial" panose="020B0604020202020204" pitchFamily="34" charset="0"/>
              <a:buChar char="•"/>
            </a:pPr>
            <a:r>
              <a:rPr kumimoji="1" lang="en-US" altLang="zh-CN" sz="1465" dirty="0">
                <a:solidFill>
                  <a:schemeClr val="bg1"/>
                </a:solidFill>
                <a:latin typeface="Calibri" panose="020F0502020204030204"/>
                <a:ea typeface="微软雅黑" panose="020B0503020204020204" pitchFamily="34" charset="-122"/>
              </a:rPr>
              <a:t>Pre 5G </a:t>
            </a:r>
            <a:r>
              <a:rPr kumimoji="1" lang="en-US" altLang="zh-CN" sz="1465" dirty="0" err="1">
                <a:solidFill>
                  <a:schemeClr val="bg1"/>
                </a:solidFill>
                <a:latin typeface="Calibri" panose="020F0502020204030204"/>
                <a:ea typeface="微软雅黑" panose="020B0503020204020204" pitchFamily="34" charset="-122"/>
              </a:rPr>
              <a:t>eMBB</a:t>
            </a:r>
            <a:endParaRPr kumimoji="1" lang="en-GB" altLang="zh-CN" sz="1465" dirty="0">
              <a:solidFill>
                <a:schemeClr val="bg1"/>
              </a:solidFill>
              <a:latin typeface="Calibri" panose="020F0502020204030204"/>
              <a:ea typeface="微软雅黑" panose="020B0503020204020204" pitchFamily="34" charset="-122"/>
            </a:endParaRPr>
          </a:p>
          <a:p>
            <a:pPr defTabSz="608965">
              <a:buClr>
                <a:srgbClr val="1F497D">
                  <a:lumMod val="20000"/>
                  <a:lumOff val="80000"/>
                </a:srgbClr>
              </a:buClr>
            </a:pPr>
            <a:endParaRPr kumimoji="1" lang="zh-CN" altLang="en-US" sz="1465" dirty="0">
              <a:solidFill>
                <a:schemeClr val="bg1"/>
              </a:solidFill>
              <a:latin typeface="Calibri" panose="020F0502020204030204"/>
              <a:ea typeface="宋体" panose="02010600030101010101" pitchFamily="2" charset="-122"/>
            </a:endParaRPr>
          </a:p>
        </p:txBody>
      </p:sp>
      <p:sp>
        <p:nvSpPr>
          <p:cNvPr id="122" name="TextBox 60"/>
          <p:cNvSpPr txBox="1"/>
          <p:nvPr/>
        </p:nvSpPr>
        <p:spPr>
          <a:xfrm>
            <a:off x="3356184" y="3747959"/>
            <a:ext cx="1210114" cy="611026"/>
          </a:xfrm>
          <a:prstGeom prst="rect">
            <a:avLst/>
          </a:prstGeom>
        </p:spPr>
        <p:txBody>
          <a:bodyPr vert="horz" wrap="none" lIns="0" tIns="0" rIns="0" bIns="0" rtlCol="0" anchor="t">
            <a:noAutofit/>
          </a:bodyPr>
          <a:lstStyle>
            <a:defPPr>
              <a:defRPr lang="zh-CN"/>
            </a:defPPr>
            <a:lvl1pPr marL="107315" indent="-107315" defTabSz="456565" eaLnBrk="0" hangingPunct="0">
              <a:spcBef>
                <a:spcPct val="10000"/>
              </a:spcBef>
              <a:buClr>
                <a:schemeClr val="tx2">
                  <a:lumMod val="20000"/>
                  <a:lumOff val="80000"/>
                </a:schemeClr>
              </a:buClr>
              <a:buChar char="•"/>
              <a:defRPr kumimoji="1" sz="1100">
                <a:solidFill>
                  <a:schemeClr val="bg1"/>
                </a:solidFill>
                <a:latin typeface="Calibri" panose="020F0502020204030204"/>
                <a:ea typeface="微软雅黑" panose="020B0503020204020204" pitchFamily="34" charset="-122"/>
              </a:defRPr>
            </a:lvl1pPr>
          </a:lstStyle>
          <a:p>
            <a:pPr>
              <a:buClr>
                <a:srgbClr val="1F497D">
                  <a:lumMod val="20000"/>
                  <a:lumOff val="80000"/>
                </a:srgbClr>
              </a:buClr>
            </a:pPr>
            <a:r>
              <a:rPr lang="en-US" altLang="zh-CN" sz="1465" dirty="0"/>
              <a:t>Pre 5G </a:t>
            </a:r>
            <a:r>
              <a:rPr lang="en-US" altLang="zh-CN" sz="1465" dirty="0" err="1"/>
              <a:t>mMTC</a:t>
            </a:r>
            <a:endParaRPr lang="en-US" altLang="zh-CN" sz="1465" dirty="0"/>
          </a:p>
          <a:p>
            <a:pPr>
              <a:buClr>
                <a:srgbClr val="1F497D">
                  <a:lumMod val="20000"/>
                  <a:lumOff val="80000"/>
                </a:srgbClr>
              </a:buClr>
            </a:pPr>
            <a:r>
              <a:rPr lang="en-US" altLang="zh-CN" sz="1465" dirty="0"/>
              <a:t>Pre 5G URLLC</a:t>
            </a:r>
            <a:endParaRPr lang="zh-CN" altLang="en-US" sz="1465" dirty="0"/>
          </a:p>
        </p:txBody>
      </p:sp>
      <p:pic>
        <p:nvPicPr>
          <p:cNvPr id="127" name="图片 126"/>
          <p:cNvPicPr>
            <a:picLocks noChangeAspect="1"/>
          </p:cNvPicPr>
          <p:nvPr/>
        </p:nvPicPr>
        <p:blipFill rotWithShape="1">
          <a:blip r:embed="rId3" cstate="print"/>
          <a:srcRect/>
          <a:stretch>
            <a:fillRect/>
          </a:stretch>
        </p:blipFill>
        <p:spPr>
          <a:xfrm>
            <a:off x="178587" y="1983433"/>
            <a:ext cx="861307" cy="517369"/>
          </a:xfrm>
          <a:prstGeom prst="rect">
            <a:avLst/>
          </a:prstGeom>
        </p:spPr>
      </p:pic>
      <p:pic>
        <p:nvPicPr>
          <p:cNvPr id="74" name="图片 73"/>
          <p:cNvPicPr>
            <a:picLocks noChangeAspect="1"/>
          </p:cNvPicPr>
          <p:nvPr/>
        </p:nvPicPr>
        <p:blipFill>
          <a:blip r:embed="rId4" cstate="print"/>
          <a:stretch>
            <a:fillRect/>
          </a:stretch>
        </p:blipFill>
        <p:spPr>
          <a:xfrm>
            <a:off x="239142" y="1110393"/>
            <a:ext cx="751398" cy="713350"/>
          </a:xfrm>
          <a:prstGeom prst="rect">
            <a:avLst/>
          </a:prstGeom>
        </p:spPr>
      </p:pic>
      <p:sp>
        <p:nvSpPr>
          <p:cNvPr id="135" name="圆角矩形 44"/>
          <p:cNvSpPr/>
          <p:nvPr/>
        </p:nvSpPr>
        <p:spPr>
          <a:xfrm>
            <a:off x="1156469" y="1177818"/>
            <a:ext cx="2279856" cy="506331"/>
          </a:xfrm>
          <a:prstGeom prst="roundRect">
            <a:avLst>
              <a:gd name="adj" fmla="val 50000"/>
            </a:avLst>
          </a:prstGeom>
          <a:solidFill>
            <a:schemeClr val="accent2"/>
          </a:solidFill>
          <a:ln w="25400" cap="flat" cmpd="sng" algn="ctr">
            <a:noFill/>
            <a:prstDash val="dash"/>
          </a:ln>
          <a:effectLst/>
        </p:spPr>
        <p:txBody>
          <a:bodyPr lIns="91396" tIns="45697" rIns="91396" bIns="45697" rtlCol="0" anchor="ctr"/>
          <a:lstStyle/>
          <a:p>
            <a:pPr algn="ctr" defTabSz="457200" fontAlgn="auto">
              <a:spcBef>
                <a:spcPts val="0"/>
              </a:spcBef>
              <a:spcAft>
                <a:spcPts val="0"/>
              </a:spcAft>
              <a:buFont typeface="Arial" panose="020B0604020202020204" pitchFamily="34" charset="0"/>
              <a:buNone/>
            </a:pPr>
            <a:r>
              <a:rPr lang="en-US" altLang="zh-CN" sz="1600" b="1" kern="0" dirty="0">
                <a:solidFill>
                  <a:srgbClr val="FFFFFF"/>
                </a:solidFill>
                <a:latin typeface="+mn-lt"/>
                <a:ea typeface="Arial Unicode MS" pitchFamily="34" charset="-122"/>
                <a:cs typeface="Arial Unicode MS" pitchFamily="34" charset="-122"/>
                <a:sym typeface="+mn-lt"/>
              </a:rPr>
              <a:t>IMT-2020 </a:t>
            </a:r>
            <a:r>
              <a:rPr lang="zh-CN" altLang="en-US" sz="1600" b="1" kern="0" dirty="0">
                <a:solidFill>
                  <a:srgbClr val="FFFFFF"/>
                </a:solidFill>
                <a:latin typeface="+mn-lt"/>
                <a:ea typeface="Arial Unicode MS" pitchFamily="34" charset="-122"/>
                <a:cs typeface="Arial Unicode MS" pitchFamily="34" charset="-122"/>
                <a:sym typeface="+mn-lt"/>
              </a:rPr>
              <a:t>需求</a:t>
            </a:r>
          </a:p>
        </p:txBody>
      </p:sp>
      <p:sp>
        <p:nvSpPr>
          <p:cNvPr id="136" name="圆角矩形 45"/>
          <p:cNvSpPr/>
          <p:nvPr/>
        </p:nvSpPr>
        <p:spPr>
          <a:xfrm>
            <a:off x="3436325" y="1214280"/>
            <a:ext cx="4957182" cy="501496"/>
          </a:xfrm>
          <a:prstGeom prst="roundRect">
            <a:avLst>
              <a:gd name="adj" fmla="val 50000"/>
            </a:avLst>
          </a:prstGeom>
          <a:solidFill>
            <a:schemeClr val="accent2"/>
          </a:solidFill>
          <a:ln w="25400" cap="flat" cmpd="sng" algn="ctr">
            <a:noFill/>
            <a:prstDash val="dash"/>
          </a:ln>
          <a:effectLst/>
        </p:spPr>
        <p:txBody>
          <a:bodyPr lIns="91396" tIns="45697" rIns="91396" bIns="45697" rtlCol="0" anchor="ctr"/>
          <a:lstStyle/>
          <a:p>
            <a:pPr marL="0" marR="0" lvl="0" indent="0" algn="ctr" defTabSz="45720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smtClean="0">
                <a:ln>
                  <a:noFill/>
                </a:ln>
                <a:solidFill>
                  <a:srgbClr val="FFFFFF"/>
                </a:solidFill>
                <a:effectLst/>
                <a:uLnTx/>
                <a:uFillTx/>
                <a:latin typeface="+mn-lt"/>
                <a:ea typeface="Arial Unicode MS" pitchFamily="34" charset="-122"/>
                <a:cs typeface="Arial Unicode MS" pitchFamily="34" charset="-122"/>
                <a:sym typeface="+mn-lt"/>
              </a:rPr>
              <a:t>IMT-2020</a:t>
            </a:r>
            <a:r>
              <a:rPr kumimoji="0" lang="en-US" altLang="zh-CN"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提案</a:t>
            </a:r>
          </a:p>
        </p:txBody>
      </p:sp>
      <p:sp>
        <p:nvSpPr>
          <p:cNvPr id="137" name="圆角矩形 46"/>
          <p:cNvSpPr/>
          <p:nvPr/>
        </p:nvSpPr>
        <p:spPr>
          <a:xfrm>
            <a:off x="8420025" y="1212216"/>
            <a:ext cx="1837606" cy="492101"/>
          </a:xfrm>
          <a:prstGeom prst="roundRect">
            <a:avLst>
              <a:gd name="adj" fmla="val 50000"/>
            </a:avLst>
          </a:prstGeom>
          <a:solidFill>
            <a:schemeClr val="accent2"/>
          </a:solidFill>
          <a:ln w="25400" cap="flat" cmpd="sng" algn="ctr">
            <a:noFill/>
            <a:prstDash val="dash"/>
          </a:ln>
          <a:effectLst/>
        </p:spPr>
        <p:txBody>
          <a:bodyPr lIns="91396" tIns="45697" rIns="91396" bIns="45697" rtlCol="0" anchor="ctr"/>
          <a:lstStyle/>
          <a:p>
            <a:pPr algn="ctr" defTabSz="457200" fontAlgn="auto">
              <a:spcBef>
                <a:spcPts val="0"/>
              </a:spcBef>
              <a:spcAft>
                <a:spcPts val="0"/>
              </a:spcAft>
              <a:buFont typeface="Arial" panose="020B0604020202020204" pitchFamily="34" charset="0"/>
              <a:buNone/>
            </a:pPr>
            <a:endParaRPr lang="zh-CN" altLang="en-US" sz="1600" b="1" kern="0" dirty="0">
              <a:solidFill>
                <a:srgbClr val="FFFFFF"/>
              </a:solidFill>
              <a:latin typeface="+mn-lt"/>
              <a:ea typeface="Arial Unicode MS" pitchFamily="34" charset="-122"/>
              <a:cs typeface="Arial Unicode MS" pitchFamily="34" charset="-122"/>
              <a:sym typeface="+mn-lt"/>
            </a:endParaRPr>
          </a:p>
        </p:txBody>
      </p:sp>
      <p:sp>
        <p:nvSpPr>
          <p:cNvPr id="139" name="矩形 138"/>
          <p:cNvSpPr/>
          <p:nvPr/>
        </p:nvSpPr>
        <p:spPr>
          <a:xfrm>
            <a:off x="4771172" y="2548911"/>
            <a:ext cx="1897830" cy="306705"/>
          </a:xfrm>
          <a:prstGeom prst="rect">
            <a:avLst/>
          </a:prstGeom>
        </p:spPr>
        <p:txBody>
          <a:bodyPr wrap="square">
            <a:spAutoFit/>
          </a:bodyPr>
          <a:lstStyle/>
          <a:p>
            <a:pPr algn="ctr" defTabSz="457200">
              <a:buFont typeface="Arial" panose="020B0604020202020204" pitchFamily="34" charset="0"/>
              <a:buNone/>
            </a:pPr>
            <a:r>
              <a:rPr lang="zh-CN" altLang="en-US" sz="1400" dirty="0">
                <a:solidFill>
                  <a:srgbClr val="FF0000"/>
                </a:solidFill>
                <a:latin typeface="微软雅黑" panose="020B0503020204020204" pitchFamily="34" charset="-122"/>
                <a:ea typeface="微软雅黑" panose="020B0503020204020204" pitchFamily="34" charset="-122"/>
                <a:cs typeface="+mn-ea"/>
                <a:sym typeface="+mn-lt"/>
              </a:rPr>
              <a:t>第一版</a:t>
            </a:r>
            <a:r>
              <a:rPr lang="en-US" altLang="zh-CN" sz="1400" dirty="0">
                <a:solidFill>
                  <a:srgbClr val="FF0000"/>
                </a:solidFill>
                <a:latin typeface="微软雅黑" panose="020B0503020204020204" pitchFamily="34" charset="-122"/>
                <a:ea typeface="微软雅黑" panose="020B0503020204020204" pitchFamily="34" charset="-122"/>
                <a:cs typeface="+mn-ea"/>
                <a:sym typeface="+mn-lt"/>
              </a:rPr>
              <a:t>5G</a:t>
            </a:r>
            <a:r>
              <a:rPr lang="zh-CN" altLang="en-US" sz="1400" dirty="0" smtClean="0">
                <a:solidFill>
                  <a:srgbClr val="FF0000"/>
                </a:solidFill>
                <a:latin typeface="微软雅黑" panose="020B0503020204020204" pitchFamily="34" charset="-122"/>
                <a:ea typeface="微软雅黑" panose="020B0503020204020204" pitchFamily="34" charset="-122"/>
                <a:cs typeface="+mn-ea"/>
                <a:sym typeface="+mn-lt"/>
              </a:rPr>
              <a:t>标准</a:t>
            </a:r>
            <a:r>
              <a:rPr lang="en-US" altLang="zh-CN" sz="1400" dirty="0" smtClean="0">
                <a:solidFill>
                  <a:srgbClr val="FF0000"/>
                </a:solidFill>
                <a:latin typeface="微软雅黑" panose="020B0503020204020204" pitchFamily="34" charset="-122"/>
                <a:ea typeface="微软雅黑" panose="020B0503020204020204" pitchFamily="34" charset="-122"/>
                <a:cs typeface="+mn-ea"/>
                <a:sym typeface="+mn-lt"/>
              </a:rPr>
              <a:t>(R15)</a:t>
            </a:r>
            <a:endParaRPr lang="zh-CN" altLang="en-US" sz="140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41" name="等腰三角形 140"/>
          <p:cNvSpPr/>
          <p:nvPr/>
        </p:nvSpPr>
        <p:spPr bwMode="auto">
          <a:xfrm>
            <a:off x="5674367" y="2369091"/>
            <a:ext cx="45720" cy="224873"/>
          </a:xfrm>
          <a:prstGeom prst="triangle">
            <a:avLst/>
          </a:prstGeom>
          <a:solidFill>
            <a:srgbClr val="FF0000">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457200">
              <a:buFont typeface="Arial" panose="020B0604020202020204" pitchFamily="34" charset="0"/>
              <a:buNone/>
            </a:pPr>
            <a:endParaRPr lang="zh-CN" altLang="en-US">
              <a:solidFill>
                <a:srgbClr val="000000"/>
              </a:solidFill>
              <a:cs typeface="Arial" panose="020B0604020202020204" pitchFamily="34" charset="0"/>
            </a:endParaRPr>
          </a:p>
        </p:txBody>
      </p:sp>
      <p:sp>
        <p:nvSpPr>
          <p:cNvPr id="143" name="等腰三角形 142"/>
          <p:cNvSpPr/>
          <p:nvPr/>
        </p:nvSpPr>
        <p:spPr bwMode="auto">
          <a:xfrm>
            <a:off x="8370503" y="2340064"/>
            <a:ext cx="45720" cy="224873"/>
          </a:xfrm>
          <a:prstGeom prst="triangle">
            <a:avLst/>
          </a:prstGeom>
          <a:solidFill>
            <a:srgbClr val="FF0000">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457200">
              <a:buFont typeface="Arial" panose="020B0604020202020204" pitchFamily="34" charset="0"/>
              <a:buNone/>
            </a:pPr>
            <a:endParaRPr lang="zh-CN" altLang="en-US">
              <a:solidFill>
                <a:srgbClr val="000000"/>
              </a:solidFill>
              <a:cs typeface="Arial" panose="020B0604020202020204" pitchFamily="34" charset="0"/>
            </a:endParaRPr>
          </a:p>
        </p:txBody>
      </p:sp>
      <p:sp>
        <p:nvSpPr>
          <p:cNvPr id="144" name="矩形 143"/>
          <p:cNvSpPr/>
          <p:nvPr/>
        </p:nvSpPr>
        <p:spPr>
          <a:xfrm>
            <a:off x="7505204" y="2546779"/>
            <a:ext cx="1897830" cy="306705"/>
          </a:xfrm>
          <a:prstGeom prst="rect">
            <a:avLst/>
          </a:prstGeom>
        </p:spPr>
        <p:txBody>
          <a:bodyPr wrap="square">
            <a:spAutoFit/>
          </a:bodyPr>
          <a:lstStyle/>
          <a:p>
            <a:pPr algn="ctr" defTabSz="457200">
              <a:buFont typeface="Arial" panose="020B0604020202020204" pitchFamily="34" charset="0"/>
              <a:buNone/>
            </a:pPr>
            <a:r>
              <a:rPr lang="zh-CN" altLang="en-US" sz="1400" dirty="0">
                <a:solidFill>
                  <a:srgbClr val="FF0000"/>
                </a:solidFill>
                <a:latin typeface="微软雅黑" panose="020B0503020204020204" pitchFamily="34" charset="-122"/>
                <a:ea typeface="微软雅黑" panose="020B0503020204020204" pitchFamily="34" charset="-122"/>
                <a:cs typeface="+mn-ea"/>
                <a:sym typeface="+mn-lt"/>
              </a:rPr>
              <a:t>完整版本</a:t>
            </a:r>
            <a:r>
              <a:rPr lang="en-US" altLang="zh-CN" sz="1400" dirty="0">
                <a:solidFill>
                  <a:srgbClr val="FF0000"/>
                </a:solidFill>
                <a:latin typeface="微软雅黑" panose="020B0503020204020204" pitchFamily="34" charset="-122"/>
                <a:ea typeface="微软雅黑" panose="020B0503020204020204" pitchFamily="34" charset="-122"/>
                <a:cs typeface="+mn-ea"/>
                <a:sym typeface="+mn-lt"/>
              </a:rPr>
              <a:t>5G</a:t>
            </a:r>
            <a:r>
              <a:rPr lang="zh-CN" altLang="en-US" sz="1400" dirty="0">
                <a:solidFill>
                  <a:srgbClr val="FF0000"/>
                </a:solidFill>
                <a:latin typeface="微软雅黑" panose="020B0503020204020204" pitchFamily="34" charset="-122"/>
                <a:ea typeface="微软雅黑" panose="020B0503020204020204" pitchFamily="34" charset="-122"/>
                <a:cs typeface="+mn-ea"/>
                <a:sym typeface="+mn-lt"/>
              </a:rPr>
              <a:t>标准</a:t>
            </a:r>
          </a:p>
        </p:txBody>
      </p:sp>
      <p:sp>
        <p:nvSpPr>
          <p:cNvPr id="114" name="圆角矩形 46"/>
          <p:cNvSpPr/>
          <p:nvPr/>
        </p:nvSpPr>
        <p:spPr>
          <a:xfrm>
            <a:off x="10253344" y="1214280"/>
            <a:ext cx="1837606" cy="492101"/>
          </a:xfrm>
          <a:prstGeom prst="roundRect">
            <a:avLst>
              <a:gd name="adj" fmla="val 50000"/>
            </a:avLst>
          </a:prstGeom>
          <a:solidFill>
            <a:schemeClr val="accent2"/>
          </a:solidFill>
          <a:ln w="25400" cap="flat" cmpd="sng" algn="ctr">
            <a:noFill/>
            <a:prstDash val="dash"/>
          </a:ln>
          <a:effectLst/>
        </p:spPr>
        <p:txBody>
          <a:bodyPr lIns="91396" tIns="45697" rIns="91396" bIns="45697" rtlCol="0" anchor="ctr"/>
          <a:lstStyle/>
          <a:p>
            <a:pPr algn="ctr" defTabSz="457200" fontAlgn="auto">
              <a:spcBef>
                <a:spcPts val="0"/>
              </a:spcBef>
              <a:spcAft>
                <a:spcPts val="0"/>
              </a:spcAft>
              <a:buFont typeface="Arial" panose="020B0604020202020204" pitchFamily="34" charset="0"/>
              <a:buNone/>
            </a:pPr>
            <a:r>
              <a:rPr lang="en-US" altLang="zh-CN" sz="1600" b="1" kern="0" dirty="0" smtClean="0">
                <a:solidFill>
                  <a:srgbClr val="FFFFFF"/>
                </a:solidFill>
                <a:latin typeface="+mn-lt"/>
                <a:ea typeface="Arial Unicode MS" pitchFamily="34" charset="-122"/>
                <a:cs typeface="Arial Unicode MS" pitchFamily="34" charset="-122"/>
                <a:sym typeface="+mn-lt"/>
              </a:rPr>
              <a:t>… …</a:t>
            </a:r>
            <a:endParaRPr lang="zh-CN" altLang="en-US" sz="1600" b="1" kern="0" dirty="0">
              <a:solidFill>
                <a:srgbClr val="FFFFFF"/>
              </a:solidFill>
              <a:latin typeface="+mn-lt"/>
              <a:ea typeface="Arial Unicode MS" pitchFamily="34" charset="-122"/>
              <a:cs typeface="Arial Unicode MS" pitchFamily="34" charset="-122"/>
              <a:sym typeface="+mn-lt"/>
            </a:endParaRPr>
          </a:p>
        </p:txBody>
      </p:sp>
      <p:sp>
        <p:nvSpPr>
          <p:cNvPr id="4" name="矩形 3"/>
          <p:cNvSpPr/>
          <p:nvPr/>
        </p:nvSpPr>
        <p:spPr>
          <a:xfrm>
            <a:off x="8429703" y="1280392"/>
            <a:ext cx="1852295" cy="337185"/>
          </a:xfrm>
          <a:prstGeom prst="rect">
            <a:avLst/>
          </a:prstGeom>
        </p:spPr>
        <p:txBody>
          <a:bodyPr wrap="none">
            <a:spAutoFit/>
          </a:bodyPr>
          <a:lstStyle/>
          <a:p>
            <a:pPr algn="ctr" defTabSz="457200" fontAlgn="auto">
              <a:spcBef>
                <a:spcPts val="0"/>
              </a:spcBef>
              <a:spcAft>
                <a:spcPts val="0"/>
              </a:spcAft>
              <a:buFont typeface="Arial" panose="020B0604020202020204" pitchFamily="34" charset="0"/>
              <a:buNone/>
            </a:pPr>
            <a:r>
              <a:rPr lang="en-US" altLang="zh-CN" sz="1600" b="1" kern="0" dirty="0">
                <a:solidFill>
                  <a:srgbClr val="FFFFFF"/>
                </a:solidFill>
                <a:ea typeface="Arial Unicode MS" pitchFamily="34" charset="-122"/>
                <a:cs typeface="Arial Unicode MS" pitchFamily="34" charset="-122"/>
                <a:sym typeface="+mn-lt"/>
              </a:rPr>
              <a:t>IMT-2020 </a:t>
            </a:r>
            <a:r>
              <a:rPr lang="zh-CN" altLang="en-US" sz="1600" b="1" kern="0" dirty="0">
                <a:solidFill>
                  <a:srgbClr val="FFFFFF"/>
                </a:solidFill>
                <a:ea typeface="Arial Unicode MS" pitchFamily="34" charset="-122"/>
                <a:cs typeface="Arial Unicode MS" pitchFamily="34" charset="-122"/>
                <a:sym typeface="+mn-lt"/>
              </a:rPr>
              <a:t>技术规范</a:t>
            </a:r>
          </a:p>
        </p:txBody>
      </p:sp>
      <p:cxnSp>
        <p:nvCxnSpPr>
          <p:cNvPr id="69" name="直接箭头连接符 68"/>
          <p:cNvCxnSpPr/>
          <p:nvPr/>
        </p:nvCxnSpPr>
        <p:spPr bwMode="auto">
          <a:xfrm>
            <a:off x="9086684" y="3251773"/>
            <a:ext cx="12685" cy="1297095"/>
          </a:xfrm>
          <a:prstGeom prst="straightConnector1">
            <a:avLst/>
          </a:prstGeom>
          <a:solidFill>
            <a:srgbClr val="FFDE40"/>
          </a:solidFill>
          <a:ln w="38100" cap="flat" cmpd="sng" algn="ctr">
            <a:solidFill>
              <a:srgbClr val="FF0000"/>
            </a:solidFill>
            <a:prstDash val="solid"/>
            <a:round/>
            <a:headEnd type="none" w="med" len="med"/>
            <a:tailEnd type="arrow"/>
          </a:ln>
          <a:effectLst/>
        </p:spPr>
      </p:cxnSp>
      <p:cxnSp>
        <p:nvCxnSpPr>
          <p:cNvPr id="128" name="直接箭头连接符 127"/>
          <p:cNvCxnSpPr/>
          <p:nvPr/>
        </p:nvCxnSpPr>
        <p:spPr bwMode="auto">
          <a:xfrm>
            <a:off x="10898295" y="3171582"/>
            <a:ext cx="12685" cy="1297095"/>
          </a:xfrm>
          <a:prstGeom prst="straightConnector1">
            <a:avLst/>
          </a:prstGeom>
          <a:solidFill>
            <a:srgbClr val="FFDE40"/>
          </a:solidFill>
          <a:ln w="38100" cap="flat" cmpd="sng" algn="ctr">
            <a:solidFill>
              <a:srgbClr val="FFC000"/>
            </a:solidFill>
            <a:prstDash val="solid"/>
            <a:round/>
            <a:headEnd type="none" w="med" len="med"/>
            <a:tailEnd type="arrow"/>
          </a:ln>
          <a:effectLst/>
        </p:spPr>
      </p:cxnSp>
      <p:sp>
        <p:nvSpPr>
          <p:cNvPr id="129" name="TextBox 49"/>
          <p:cNvSpPr txBox="1"/>
          <p:nvPr/>
        </p:nvSpPr>
        <p:spPr>
          <a:xfrm>
            <a:off x="7276339" y="4481259"/>
            <a:ext cx="2692080" cy="535152"/>
          </a:xfrm>
          <a:prstGeom prst="rect">
            <a:avLst/>
          </a:prstGeom>
        </p:spPr>
        <p:txBody>
          <a:bodyPr vert="horz" wrap="square" lIns="0" tIns="0" rIns="0" bIns="0" rtlCol="0" anchor="t">
            <a:noAutofit/>
          </a:bodyPr>
          <a:lstStyle/>
          <a:p>
            <a:pPr algn="ctr" defTabSz="812165"/>
            <a:r>
              <a:rPr kumimoji="1" lang="en-US" altLang="zh-CN" sz="2800" dirty="0" smtClean="0">
                <a:solidFill>
                  <a:schemeClr val="bg1"/>
                </a:solidFill>
                <a:latin typeface="Calibri" panose="020F0502020204030204"/>
                <a:ea typeface="微软雅黑" panose="020B0503020204020204" pitchFamily="34" charset="-122"/>
              </a:rPr>
              <a:t>R16</a:t>
            </a:r>
            <a:r>
              <a:rPr kumimoji="1" lang="zh-CN" altLang="en-US" dirty="0" smtClean="0">
                <a:solidFill>
                  <a:schemeClr val="bg1"/>
                </a:solidFill>
                <a:latin typeface="Calibri" panose="020F0502020204030204"/>
                <a:ea typeface="微软雅黑" panose="020B0503020204020204" pitchFamily="34" charset="-122"/>
              </a:rPr>
              <a:t>（</a:t>
            </a:r>
            <a:r>
              <a:rPr kumimoji="1" lang="en-US" altLang="zh-CN" dirty="0" smtClean="0">
                <a:solidFill>
                  <a:schemeClr val="bg1"/>
                </a:solidFill>
                <a:latin typeface="Calibri" panose="020F0502020204030204"/>
                <a:ea typeface="微软雅黑" panose="020B0503020204020204" pitchFamily="34" charset="-122"/>
              </a:rPr>
              <a:t>2020</a:t>
            </a:r>
            <a:r>
              <a:rPr kumimoji="1" lang="zh-CN" altLang="en-US" dirty="0" smtClean="0">
                <a:solidFill>
                  <a:schemeClr val="bg1"/>
                </a:solidFill>
                <a:latin typeface="Calibri" panose="020F0502020204030204"/>
                <a:ea typeface="微软雅黑" panose="020B0503020204020204" pitchFamily="34" charset="-122"/>
              </a:rPr>
              <a:t>年</a:t>
            </a:r>
            <a:r>
              <a:rPr kumimoji="1" lang="en-US" altLang="zh-CN" dirty="0" smtClean="0">
                <a:solidFill>
                  <a:schemeClr val="bg1"/>
                </a:solidFill>
                <a:latin typeface="Calibri" panose="020F0502020204030204"/>
                <a:ea typeface="微软雅黑" panose="020B0503020204020204" pitchFamily="34" charset="-122"/>
              </a:rPr>
              <a:t>8</a:t>
            </a:r>
            <a:r>
              <a:rPr kumimoji="1" lang="zh-CN" altLang="en-US" dirty="0" smtClean="0">
                <a:solidFill>
                  <a:schemeClr val="bg1"/>
                </a:solidFill>
                <a:latin typeface="Calibri" panose="020F0502020204030204"/>
                <a:ea typeface="微软雅黑" panose="020B0503020204020204" pitchFamily="34" charset="-122"/>
              </a:rPr>
              <a:t>月冻结</a:t>
            </a:r>
            <a:r>
              <a:rPr kumimoji="1" lang="zh-CN" altLang="en-US" dirty="0" smtClean="0">
                <a:solidFill>
                  <a:srgbClr val="FF0000"/>
                </a:solidFill>
                <a:latin typeface="Calibri" panose="020F0502020204030204"/>
                <a:ea typeface="微软雅黑" panose="020B0503020204020204" pitchFamily="34" charset="-122"/>
              </a:rPr>
              <a:t>）</a:t>
            </a:r>
            <a:endParaRPr kumimoji="1" lang="zh-CN" altLang="en-US" dirty="0">
              <a:solidFill>
                <a:srgbClr val="FF0000"/>
              </a:solidFill>
              <a:latin typeface="Calibri" panose="020F0502020204030204"/>
              <a:ea typeface="微软雅黑" panose="020B0503020204020204" pitchFamily="34" charset="-122"/>
            </a:endParaRPr>
          </a:p>
        </p:txBody>
      </p:sp>
      <p:sp>
        <p:nvSpPr>
          <p:cNvPr id="130" name="TextBox 49"/>
          <p:cNvSpPr txBox="1"/>
          <p:nvPr/>
        </p:nvSpPr>
        <p:spPr>
          <a:xfrm>
            <a:off x="9968419" y="4432692"/>
            <a:ext cx="1865525" cy="535152"/>
          </a:xfrm>
          <a:prstGeom prst="rect">
            <a:avLst/>
          </a:prstGeom>
        </p:spPr>
        <p:txBody>
          <a:bodyPr vert="horz" wrap="square" lIns="0" tIns="0" rIns="0" bIns="0" rtlCol="0" anchor="t">
            <a:noAutofit/>
          </a:bodyPr>
          <a:lstStyle/>
          <a:p>
            <a:pPr algn="ctr" defTabSz="812165"/>
            <a:r>
              <a:rPr kumimoji="1" lang="en-US" altLang="zh-CN" sz="2800" dirty="0" smtClean="0">
                <a:solidFill>
                  <a:srgbClr val="FF0000"/>
                </a:solidFill>
                <a:latin typeface="Calibri" panose="020F0502020204030204"/>
                <a:ea typeface="微软雅黑" panose="020B0503020204020204" pitchFamily="34" charset="-122"/>
              </a:rPr>
              <a:t>R17</a:t>
            </a:r>
            <a:r>
              <a:rPr kumimoji="1" lang="zh-CN" altLang="en-US" sz="1600" dirty="0" smtClean="0">
                <a:solidFill>
                  <a:srgbClr val="FF0000"/>
                </a:solidFill>
                <a:latin typeface="Calibri" panose="020F0502020204030204"/>
                <a:ea typeface="微软雅黑" panose="020B0503020204020204" pitchFamily="34" charset="-122"/>
              </a:rPr>
              <a:t>（</a:t>
            </a:r>
            <a:r>
              <a:rPr kumimoji="1" lang="en-US" altLang="zh-CN" sz="1600" dirty="0" smtClean="0">
                <a:solidFill>
                  <a:srgbClr val="FF0000"/>
                </a:solidFill>
                <a:latin typeface="Calibri" panose="020F0502020204030204"/>
                <a:ea typeface="微软雅黑" panose="020B0503020204020204" pitchFamily="34" charset="-122"/>
              </a:rPr>
              <a:t>2021</a:t>
            </a:r>
            <a:r>
              <a:rPr kumimoji="1" lang="zh-CN" altLang="en-US" sz="1600" dirty="0" smtClean="0">
                <a:solidFill>
                  <a:srgbClr val="FF0000"/>
                </a:solidFill>
                <a:latin typeface="Calibri" panose="020F0502020204030204"/>
                <a:ea typeface="微软雅黑" panose="020B0503020204020204" pitchFamily="34" charset="-122"/>
              </a:rPr>
              <a:t>年</a:t>
            </a:r>
            <a:r>
              <a:rPr kumimoji="1" lang="en-US" altLang="zh-CN" sz="1600" dirty="0" smtClean="0">
                <a:solidFill>
                  <a:srgbClr val="FF0000"/>
                </a:solidFill>
                <a:latin typeface="Calibri" panose="020F0502020204030204"/>
                <a:ea typeface="微软雅黑" panose="020B0503020204020204" pitchFamily="34" charset="-122"/>
              </a:rPr>
              <a:t>6</a:t>
            </a:r>
            <a:r>
              <a:rPr kumimoji="1" lang="zh-CN" altLang="en-US" sz="1600" dirty="0" smtClean="0">
                <a:solidFill>
                  <a:srgbClr val="FF0000"/>
                </a:solidFill>
                <a:latin typeface="Calibri" panose="020F0502020204030204"/>
                <a:ea typeface="微软雅黑" panose="020B0503020204020204" pitchFamily="34" charset="-122"/>
              </a:rPr>
              <a:t>月）</a:t>
            </a:r>
            <a:endParaRPr kumimoji="1" lang="zh-CN" altLang="en-US" sz="1600" dirty="0">
              <a:solidFill>
                <a:srgbClr val="FF0000"/>
              </a:solidFill>
              <a:latin typeface="Calibri" panose="020F0502020204030204"/>
              <a:ea typeface="微软雅黑" panose="020B0503020204020204" pitchFamily="34" charset="-122"/>
            </a:endParaRPr>
          </a:p>
        </p:txBody>
      </p:sp>
      <p:sp>
        <p:nvSpPr>
          <p:cNvPr id="131" name="TextBox 49"/>
          <p:cNvSpPr txBox="1"/>
          <p:nvPr/>
        </p:nvSpPr>
        <p:spPr>
          <a:xfrm>
            <a:off x="4492018" y="4567481"/>
            <a:ext cx="2176984" cy="535152"/>
          </a:xfrm>
          <a:prstGeom prst="rect">
            <a:avLst/>
          </a:prstGeom>
        </p:spPr>
        <p:txBody>
          <a:bodyPr vert="horz" wrap="square" lIns="0" tIns="0" rIns="0" bIns="0" rtlCol="0" anchor="t">
            <a:noAutofit/>
          </a:bodyPr>
          <a:lstStyle/>
          <a:p>
            <a:pPr algn="ctr" defTabSz="812165"/>
            <a:r>
              <a:rPr kumimoji="1" lang="en-US" altLang="zh-CN" sz="2800" dirty="0" smtClean="0">
                <a:solidFill>
                  <a:schemeClr val="bg1"/>
                </a:solidFill>
                <a:latin typeface="Calibri" panose="020F0502020204030204"/>
                <a:ea typeface="微软雅黑" panose="020B0503020204020204" pitchFamily="34" charset="-122"/>
              </a:rPr>
              <a:t>R15</a:t>
            </a:r>
            <a:r>
              <a:rPr kumimoji="1" lang="zh-CN" altLang="en-US" sz="1600" dirty="0" smtClean="0">
                <a:solidFill>
                  <a:schemeClr val="bg1"/>
                </a:solidFill>
                <a:latin typeface="Calibri" panose="020F0502020204030204"/>
                <a:ea typeface="微软雅黑" panose="020B0503020204020204" pitchFamily="34" charset="-122"/>
              </a:rPr>
              <a:t>（</a:t>
            </a:r>
            <a:r>
              <a:rPr kumimoji="1" lang="en-US" altLang="zh-CN" sz="1600" dirty="0" smtClean="0">
                <a:solidFill>
                  <a:schemeClr val="bg1"/>
                </a:solidFill>
                <a:latin typeface="Calibri" panose="020F0502020204030204"/>
                <a:ea typeface="微软雅黑" panose="020B0503020204020204" pitchFamily="34" charset="-122"/>
              </a:rPr>
              <a:t>2019</a:t>
            </a:r>
            <a:r>
              <a:rPr kumimoji="1" lang="zh-CN" altLang="en-US" sz="1600" dirty="0" smtClean="0">
                <a:solidFill>
                  <a:schemeClr val="bg1"/>
                </a:solidFill>
                <a:latin typeface="Calibri" panose="020F0502020204030204"/>
                <a:ea typeface="微软雅黑" panose="020B0503020204020204" pitchFamily="34" charset="-122"/>
              </a:rPr>
              <a:t>年</a:t>
            </a:r>
            <a:r>
              <a:rPr kumimoji="1" lang="en-US" altLang="zh-CN" sz="1600" dirty="0" smtClean="0">
                <a:solidFill>
                  <a:schemeClr val="bg1"/>
                </a:solidFill>
                <a:latin typeface="Calibri" panose="020F0502020204030204"/>
                <a:ea typeface="微软雅黑" panose="020B0503020204020204" pitchFamily="34" charset="-122"/>
              </a:rPr>
              <a:t>6</a:t>
            </a:r>
            <a:r>
              <a:rPr kumimoji="1" lang="zh-CN" altLang="en-US" sz="1600" dirty="0" smtClean="0">
                <a:solidFill>
                  <a:schemeClr val="bg1"/>
                </a:solidFill>
                <a:latin typeface="Calibri" panose="020F0502020204030204"/>
                <a:ea typeface="微软雅黑" panose="020B0503020204020204" pitchFamily="34" charset="-122"/>
              </a:rPr>
              <a:t>月冻结）</a:t>
            </a:r>
            <a:endParaRPr kumimoji="1" lang="zh-CN" altLang="en-US" sz="1600" dirty="0">
              <a:solidFill>
                <a:schemeClr val="bg1"/>
              </a:solidFill>
              <a:latin typeface="Calibri" panose="020F0502020204030204"/>
              <a:ea typeface="微软雅黑" panose="020B0503020204020204" pitchFamily="34" charset="-122"/>
            </a:endParaRPr>
          </a:p>
        </p:txBody>
      </p:sp>
      <p:sp>
        <p:nvSpPr>
          <p:cNvPr id="65" name="TextBox 64"/>
          <p:cNvSpPr txBox="1"/>
          <p:nvPr/>
        </p:nvSpPr>
        <p:spPr>
          <a:xfrm>
            <a:off x="94678" y="5370209"/>
            <a:ext cx="8642644" cy="1477328"/>
          </a:xfrm>
          <a:prstGeom prst="rect">
            <a:avLst/>
          </a:prstGeom>
          <a:noFill/>
        </p:spPr>
        <p:txBody>
          <a:bodyPr wrap="square" rtlCol="0">
            <a:spAutoFit/>
          </a:bodyPr>
          <a:lstStyle/>
          <a:p>
            <a:r>
              <a:rPr lang="zh-CN" altLang="en-US" b="1" dirty="0" smtClean="0">
                <a:solidFill>
                  <a:schemeClr val="bg1"/>
                </a:solidFill>
                <a:latin typeface="黑体" pitchFamily="49" charset="-122"/>
                <a:ea typeface="黑体" pitchFamily="49" charset="-122"/>
              </a:rPr>
              <a:t>标准参考文献：</a:t>
            </a:r>
            <a:r>
              <a:rPr lang="en-US" altLang="zh-CN" b="1" dirty="0" smtClean="0">
                <a:solidFill>
                  <a:schemeClr val="bg1"/>
                </a:solidFill>
                <a:latin typeface="黑体" pitchFamily="49" charset="-122"/>
                <a:ea typeface="黑体" pitchFamily="49" charset="-122"/>
              </a:rPr>
              <a:t>(3GPP TS 23.501,502 ,503 . Release 15)</a:t>
            </a:r>
          </a:p>
          <a:p>
            <a:r>
              <a:rPr lang="en-US" dirty="0" smtClean="0">
                <a:solidFill>
                  <a:schemeClr val="bg1"/>
                </a:solidFill>
                <a:latin typeface="黑体" pitchFamily="49" charset="-122"/>
                <a:ea typeface="黑体" pitchFamily="49" charset="-122"/>
              </a:rPr>
              <a:t>501  5G</a:t>
            </a:r>
            <a:r>
              <a:rPr lang="zh-CN" altLang="en-US" dirty="0" smtClean="0">
                <a:solidFill>
                  <a:schemeClr val="bg1"/>
                </a:solidFill>
                <a:latin typeface="黑体" pitchFamily="49" charset="-122"/>
                <a:ea typeface="黑体" pitchFamily="49" charset="-122"/>
              </a:rPr>
              <a:t>的系统构架  系统架构</a:t>
            </a:r>
            <a:endParaRPr lang="en-US" altLang="zh-CN" dirty="0" smtClean="0">
              <a:solidFill>
                <a:schemeClr val="bg1"/>
              </a:solidFill>
              <a:latin typeface="黑体" pitchFamily="49" charset="-122"/>
              <a:ea typeface="黑体" pitchFamily="49" charset="-122"/>
            </a:endParaRPr>
          </a:p>
          <a:p>
            <a:pPr marL="342900" indent="-342900">
              <a:buAutoNum type="arabicPlain" startAt="502"/>
            </a:pPr>
            <a:r>
              <a:rPr lang="en-US" altLang="en-US" dirty="0" smtClean="0">
                <a:solidFill>
                  <a:schemeClr val="bg1"/>
                </a:solidFill>
                <a:latin typeface="黑体" pitchFamily="49" charset="-122"/>
                <a:ea typeface="黑体" pitchFamily="49" charset="-122"/>
              </a:rPr>
              <a:t>  5</a:t>
            </a:r>
            <a:r>
              <a:rPr lang="en-US" altLang="zh-CN" dirty="0" smtClean="0">
                <a:solidFill>
                  <a:schemeClr val="bg1"/>
                </a:solidFill>
                <a:latin typeface="黑体" pitchFamily="49" charset="-122"/>
                <a:ea typeface="黑体" pitchFamily="49" charset="-122"/>
              </a:rPr>
              <a:t>G</a:t>
            </a:r>
            <a:r>
              <a:rPr lang="zh-CN" altLang="en-US" dirty="0" smtClean="0">
                <a:solidFill>
                  <a:schemeClr val="bg1"/>
                </a:solidFill>
                <a:latin typeface="黑体" pitchFamily="49" charset="-122"/>
                <a:ea typeface="黑体" pitchFamily="49" charset="-122"/>
              </a:rPr>
              <a:t>的系统流程</a:t>
            </a:r>
            <a:endParaRPr lang="en-US" altLang="zh-CN" dirty="0" smtClean="0">
              <a:solidFill>
                <a:schemeClr val="bg1"/>
              </a:solidFill>
              <a:latin typeface="黑体" pitchFamily="49" charset="-122"/>
              <a:ea typeface="黑体" pitchFamily="49" charset="-122"/>
            </a:endParaRPr>
          </a:p>
          <a:p>
            <a:pPr marL="342900" indent="-342900">
              <a:buAutoNum type="arabicPlain" startAt="502"/>
            </a:pPr>
            <a:r>
              <a:rPr lang="en-US" altLang="en-US" dirty="0" smtClean="0">
                <a:solidFill>
                  <a:schemeClr val="bg1"/>
                </a:solidFill>
                <a:latin typeface="黑体" pitchFamily="49" charset="-122"/>
                <a:ea typeface="黑体" pitchFamily="49" charset="-122"/>
              </a:rPr>
              <a:t>  5</a:t>
            </a:r>
            <a:r>
              <a:rPr lang="en-US" altLang="zh-CN" dirty="0" smtClean="0">
                <a:solidFill>
                  <a:schemeClr val="bg1"/>
                </a:solidFill>
                <a:latin typeface="黑体" pitchFamily="49" charset="-122"/>
                <a:ea typeface="黑体" pitchFamily="49" charset="-122"/>
              </a:rPr>
              <a:t>G</a:t>
            </a:r>
            <a:r>
              <a:rPr lang="zh-CN" altLang="en-US" dirty="0" smtClean="0">
                <a:solidFill>
                  <a:schemeClr val="bg1"/>
                </a:solidFill>
                <a:latin typeface="黑体" pitchFamily="49" charset="-122"/>
                <a:ea typeface="黑体" pitchFamily="49" charset="-122"/>
              </a:rPr>
              <a:t>策略与计算</a:t>
            </a:r>
            <a:endParaRPr lang="en-US" altLang="en-US" dirty="0" smtClean="0">
              <a:solidFill>
                <a:schemeClr val="bg1"/>
              </a:solidFill>
              <a:latin typeface="黑体" pitchFamily="49" charset="-122"/>
              <a:ea typeface="黑体" pitchFamily="49" charset="-122"/>
            </a:endParaRPr>
          </a:p>
          <a:p>
            <a:r>
              <a:rPr lang="en-US" altLang="zh-CN" dirty="0" smtClean="0">
                <a:solidFill>
                  <a:schemeClr val="bg1"/>
                </a:solidFill>
              </a:rPr>
              <a:t> </a:t>
            </a:r>
            <a:endParaRPr lang="zh-CN" altLang="en-US" dirty="0">
              <a:solidFill>
                <a:schemeClr val="bg1"/>
              </a:solidFill>
            </a:endParaRPr>
          </a:p>
        </p:txBody>
      </p:sp>
      <p:sp>
        <p:nvSpPr>
          <p:cNvPr id="58" name="矩形 57"/>
          <p:cNvSpPr/>
          <p:nvPr/>
        </p:nvSpPr>
        <p:spPr>
          <a:xfrm>
            <a:off x="7276339" y="5370209"/>
            <a:ext cx="4297993" cy="1477328"/>
          </a:xfrm>
          <a:prstGeom prst="rect">
            <a:avLst/>
          </a:prstGeom>
        </p:spPr>
        <p:txBody>
          <a:bodyPr wrap="square">
            <a:spAutoFit/>
          </a:bodyPr>
          <a:lstStyle/>
          <a:p>
            <a:r>
              <a:rPr lang="zh-CN" altLang="en-US" dirty="0" smtClean="0">
                <a:solidFill>
                  <a:schemeClr val="bg1"/>
                </a:solidFill>
                <a:latin typeface="黑体" pitchFamily="49" charset="-122"/>
                <a:ea typeface="黑体" pitchFamily="49" charset="-122"/>
              </a:rPr>
              <a:t>中国通信标准化协会 </a:t>
            </a:r>
            <a:r>
              <a:rPr lang="en-US" altLang="zh-CN" dirty="0" smtClean="0">
                <a:solidFill>
                  <a:schemeClr val="bg1"/>
                </a:solidFill>
                <a:latin typeface="黑体" pitchFamily="49" charset="-122"/>
                <a:ea typeface="黑体" pitchFamily="49" charset="-122"/>
              </a:rPr>
              <a:t>CCSA(</a:t>
            </a:r>
            <a:r>
              <a:rPr lang="en-US" dirty="0" smtClean="0">
                <a:solidFill>
                  <a:schemeClr val="bg1"/>
                </a:solidFill>
                <a:latin typeface="黑体" pitchFamily="49" charset="-122"/>
                <a:ea typeface="黑体" pitchFamily="49" charset="-122"/>
              </a:rPr>
              <a:t>China Communications Standards </a:t>
            </a:r>
            <a:r>
              <a:rPr lang="en-US" dirty="0" err="1" smtClean="0">
                <a:solidFill>
                  <a:schemeClr val="bg1"/>
                </a:solidFill>
                <a:latin typeface="黑体" pitchFamily="49" charset="-122"/>
                <a:ea typeface="黑体" pitchFamily="49" charset="-122"/>
              </a:rPr>
              <a:t>Association，CCSA</a:t>
            </a:r>
            <a:r>
              <a:rPr lang="zh-CN" altLang="en-US" dirty="0" smtClean="0">
                <a:solidFill>
                  <a:schemeClr val="bg1"/>
                </a:solidFill>
                <a:latin typeface="黑体" pitchFamily="49" charset="-122"/>
                <a:ea typeface="黑体" pitchFamily="49" charset="-122"/>
              </a:rPr>
              <a:t>）负责中国</a:t>
            </a:r>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标准</a:t>
            </a:r>
            <a:endParaRPr lang="en-US" altLang="zh-CN" dirty="0" smtClean="0">
              <a:solidFill>
                <a:schemeClr val="bg1"/>
              </a:solidFill>
              <a:latin typeface="黑体" pitchFamily="49" charset="-122"/>
              <a:ea typeface="黑体" pitchFamily="49" charset="-122"/>
            </a:endParaRPr>
          </a:p>
          <a:p>
            <a:endParaRPr lang="en-US" altLang="zh-CN" dirty="0" smtClean="0">
              <a:solidFill>
                <a:schemeClr val="bg1"/>
              </a:solidFill>
              <a:latin typeface="黑体" pitchFamily="49" charset="-122"/>
              <a:ea typeface="黑体" pitchFamily="49" charset="-122"/>
            </a:endParaRPr>
          </a:p>
          <a:p>
            <a:r>
              <a:rPr lang="en-US" altLang="zh-CN" dirty="0" smtClean="0">
                <a:solidFill>
                  <a:schemeClr val="bg1"/>
                </a:solidFill>
                <a:latin typeface="黑体" pitchFamily="49" charset="-122"/>
                <a:ea typeface="黑体" pitchFamily="49" charset="-122"/>
              </a:rPr>
              <a:t>5G</a:t>
            </a:r>
            <a:r>
              <a:rPr lang="zh-CN" altLang="en-US" dirty="0" smtClean="0">
                <a:solidFill>
                  <a:schemeClr val="bg1"/>
                </a:solidFill>
                <a:latin typeface="黑体" pitchFamily="49" charset="-122"/>
                <a:ea typeface="黑体" pitchFamily="49" charset="-122"/>
              </a:rPr>
              <a:t>标准还处于发展之中</a:t>
            </a:r>
            <a:endParaRPr lang="zh-CN" altLang="en-US"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315" y="326971"/>
            <a:ext cx="7090016" cy="505267"/>
          </a:xfrm>
          <a:prstGeom prst="rect">
            <a:avLst/>
          </a:prstGeom>
        </p:spPr>
        <p:txBody>
          <a:bodyPr vert="horz" wrap="square" lIns="0" tIns="12700" rIns="0" bIns="0" rtlCol="0">
            <a:spAutoFit/>
          </a:bodyPr>
          <a:lstStyle/>
          <a:p>
            <a:pPr marL="12700">
              <a:lnSpc>
                <a:spcPct val="100000"/>
              </a:lnSpc>
              <a:spcBef>
                <a:spcPts val="100"/>
              </a:spcBef>
              <a:tabLst>
                <a:tab pos="926465" algn="l"/>
              </a:tabLst>
            </a:pPr>
            <a:r>
              <a:rPr lang="zh-CN" altLang="en-US" sz="3200" dirty="0" smtClean="0">
                <a:solidFill>
                  <a:schemeClr val="bg1"/>
                </a:solidFill>
                <a:latin typeface="黑体" pitchFamily="49" charset="-122"/>
                <a:ea typeface="黑体" pitchFamily="49" charset="-122"/>
                <a:cs typeface="SimSun"/>
              </a:rPr>
              <a:t>中国</a:t>
            </a:r>
            <a:r>
              <a:rPr lang="en-US" altLang="zh-CN" sz="3200" dirty="0" smtClean="0">
                <a:solidFill>
                  <a:schemeClr val="bg1"/>
                </a:solidFill>
                <a:latin typeface="黑体" pitchFamily="49" charset="-122"/>
                <a:ea typeface="黑体" pitchFamily="49" charset="-122"/>
                <a:cs typeface="SimSun"/>
              </a:rPr>
              <a:t>5G</a:t>
            </a:r>
            <a:r>
              <a:rPr lang="zh-CN" altLang="en-US" sz="3200" dirty="0" smtClean="0">
                <a:solidFill>
                  <a:schemeClr val="bg1"/>
                </a:solidFill>
                <a:latin typeface="黑体" pitchFamily="49" charset="-122"/>
                <a:ea typeface="黑体" pitchFamily="49" charset="-122"/>
                <a:cs typeface="SimSun"/>
              </a:rPr>
              <a:t>技术和应用世界领先</a:t>
            </a:r>
            <a:endParaRPr sz="3200" dirty="0">
              <a:solidFill>
                <a:schemeClr val="bg1"/>
              </a:solidFill>
              <a:latin typeface="黑体" pitchFamily="49" charset="-122"/>
              <a:ea typeface="黑体" pitchFamily="49" charset="-122"/>
              <a:cs typeface="SimSun"/>
            </a:endParaRPr>
          </a:p>
        </p:txBody>
      </p:sp>
      <p:sp>
        <p:nvSpPr>
          <p:cNvPr id="5" name="object 5"/>
          <p:cNvSpPr txBox="1"/>
          <p:nvPr/>
        </p:nvSpPr>
        <p:spPr>
          <a:xfrm>
            <a:off x="3892171" y="6491711"/>
            <a:ext cx="8222053" cy="182143"/>
          </a:xfrm>
          <a:prstGeom prst="rect">
            <a:avLst/>
          </a:prstGeom>
        </p:spPr>
        <p:txBody>
          <a:bodyPr vert="horz" wrap="square" lIns="0" tIns="12700" rIns="0" bIns="0" rtlCol="0">
            <a:spAutoFit/>
          </a:bodyPr>
          <a:lstStyle/>
          <a:p>
            <a:pPr marL="12700">
              <a:lnSpc>
                <a:spcPct val="100000"/>
              </a:lnSpc>
              <a:spcBef>
                <a:spcPts val="100"/>
              </a:spcBef>
            </a:pPr>
            <a:r>
              <a:rPr sz="1100" dirty="0" err="1">
                <a:solidFill>
                  <a:srgbClr val="7E7E7E"/>
                </a:solidFill>
                <a:latin typeface="SimSun"/>
                <a:cs typeface="SimSun"/>
              </a:rPr>
              <a:t>资料来</a:t>
            </a:r>
            <a:r>
              <a:rPr sz="1100" spc="-10" dirty="0" err="1">
                <a:solidFill>
                  <a:srgbClr val="7E7E7E"/>
                </a:solidFill>
                <a:latin typeface="SimSun"/>
                <a:cs typeface="SimSun"/>
              </a:rPr>
              <a:t>源</a:t>
            </a:r>
            <a:r>
              <a:rPr sz="1100" spc="-5" dirty="0" smtClean="0">
                <a:solidFill>
                  <a:srgbClr val="7E7E7E"/>
                </a:solidFill>
                <a:latin typeface="SimSun"/>
                <a:cs typeface="SimSun"/>
              </a:rPr>
              <a:t>：</a:t>
            </a:r>
            <a:r>
              <a:rPr lang="en-US" altLang="zh-CN" sz="1100" spc="-5" dirty="0">
                <a:solidFill>
                  <a:srgbClr val="7E7E7E"/>
                </a:solidFill>
                <a:latin typeface="SimSun"/>
                <a:cs typeface="SimSun"/>
              </a:rPr>
              <a:t> 《</a:t>
            </a:r>
            <a:r>
              <a:rPr lang="zh-CN" altLang="en-US" sz="1100" spc="-5" dirty="0">
                <a:solidFill>
                  <a:srgbClr val="7E7E7E"/>
                </a:solidFill>
                <a:latin typeface="SimSun"/>
                <a:cs typeface="SimSun"/>
              </a:rPr>
              <a:t>中国</a:t>
            </a:r>
            <a:r>
              <a:rPr lang="en-US" altLang="zh-CN" sz="1100" spc="-5" dirty="0">
                <a:solidFill>
                  <a:srgbClr val="7E7E7E"/>
                </a:solidFill>
                <a:latin typeface="SimSun"/>
                <a:cs typeface="SimSun"/>
              </a:rPr>
              <a:t>5G</a:t>
            </a:r>
            <a:r>
              <a:rPr lang="zh-CN" altLang="en-US" sz="1100" spc="-5" dirty="0">
                <a:solidFill>
                  <a:srgbClr val="7E7E7E"/>
                </a:solidFill>
                <a:latin typeface="SimSun"/>
                <a:cs typeface="SimSun"/>
              </a:rPr>
              <a:t>经济报告</a:t>
            </a:r>
            <a:r>
              <a:rPr lang="en-US" altLang="zh-CN" sz="1100" spc="-5" dirty="0">
                <a:solidFill>
                  <a:srgbClr val="7E7E7E"/>
                </a:solidFill>
                <a:latin typeface="SimSun"/>
                <a:cs typeface="SimSun"/>
              </a:rPr>
              <a:t>2020》</a:t>
            </a:r>
            <a:r>
              <a:rPr lang="zh-CN" altLang="en-US" sz="1100" spc="-5" dirty="0">
                <a:solidFill>
                  <a:srgbClr val="7E7E7E"/>
                </a:solidFill>
                <a:latin typeface="SimSun"/>
                <a:cs typeface="SimSun"/>
              </a:rPr>
              <a:t>，来自中国国际经济交流中心、国经咨询有限公司及中国信通院的专家组成了联合课题组。</a:t>
            </a:r>
            <a:endParaRPr sz="1100" dirty="0">
              <a:latin typeface="SimSun"/>
              <a:cs typeface="SimSun"/>
            </a:endParaRPr>
          </a:p>
        </p:txBody>
      </p:sp>
      <p:sp>
        <p:nvSpPr>
          <p:cNvPr id="6" name="object 6"/>
          <p:cNvSpPr txBox="1"/>
          <p:nvPr/>
        </p:nvSpPr>
        <p:spPr>
          <a:xfrm>
            <a:off x="155556" y="1280160"/>
            <a:ext cx="6519564" cy="5144998"/>
          </a:xfrm>
          <a:prstGeom prst="rect">
            <a:avLst/>
          </a:prstGeom>
        </p:spPr>
        <p:txBody>
          <a:bodyPr vert="horz" wrap="square" lIns="0" tIns="12700" rIns="0" bIns="0" rtlCol="0">
            <a:spAutoFit/>
          </a:bodyPr>
          <a:lstStyle/>
          <a:p>
            <a:pPr marL="12700" marR="5080" indent="457200" algn="just">
              <a:spcBef>
                <a:spcPts val="100"/>
              </a:spcBef>
              <a:buFont typeface="Wingdings" pitchFamily="2" charset="2"/>
              <a:buChar char="p"/>
            </a:pPr>
            <a:r>
              <a:rPr lang="zh-CN" altLang="en-US" sz="2400" dirty="0">
                <a:solidFill>
                  <a:schemeClr val="bg1"/>
                </a:solidFill>
                <a:latin typeface="黑体" pitchFamily="49" charset="-122"/>
                <a:ea typeface="黑体" pitchFamily="49" charset="-122"/>
                <a:cs typeface="Microsoft JhengHei"/>
              </a:rPr>
              <a:t>预计未来十年</a:t>
            </a:r>
            <a:r>
              <a:rPr lang="en-US" altLang="zh-CN" sz="2400" dirty="0" smtClean="0">
                <a:solidFill>
                  <a:schemeClr val="bg1"/>
                </a:solidFill>
                <a:latin typeface="黑体" pitchFamily="49" charset="-122"/>
                <a:ea typeface="黑体" pitchFamily="49" charset="-122"/>
                <a:cs typeface="Microsoft JhengHei"/>
              </a:rPr>
              <a:t>4G</a:t>
            </a:r>
            <a:r>
              <a:rPr lang="zh-CN" altLang="en-US" sz="2400" dirty="0" smtClean="0">
                <a:solidFill>
                  <a:schemeClr val="bg1"/>
                </a:solidFill>
                <a:latin typeface="黑体" pitchFamily="49" charset="-122"/>
                <a:ea typeface="黑体" pitchFamily="49" charset="-122"/>
                <a:cs typeface="Microsoft JhengHei"/>
              </a:rPr>
              <a:t>仍</a:t>
            </a:r>
            <a:r>
              <a:rPr lang="zh-CN" altLang="en-US" sz="2400" dirty="0">
                <a:solidFill>
                  <a:schemeClr val="bg1"/>
                </a:solidFill>
                <a:latin typeface="黑体" pitchFamily="49" charset="-122"/>
                <a:ea typeface="黑体" pitchFamily="49" charset="-122"/>
                <a:cs typeface="Microsoft JhengHei"/>
              </a:rPr>
              <a:t>将与</a:t>
            </a:r>
            <a:r>
              <a:rPr lang="en-US" altLang="zh-CN" sz="2400" dirty="0">
                <a:solidFill>
                  <a:schemeClr val="bg1"/>
                </a:solidFill>
                <a:latin typeface="黑体" pitchFamily="49" charset="-122"/>
                <a:ea typeface="黑体" pitchFamily="49" charset="-122"/>
                <a:cs typeface="Microsoft JhengHei"/>
              </a:rPr>
              <a:t>5G</a:t>
            </a:r>
            <a:r>
              <a:rPr lang="zh-CN" altLang="en-US" sz="2400" dirty="0" smtClean="0">
                <a:solidFill>
                  <a:schemeClr val="bg1"/>
                </a:solidFill>
                <a:latin typeface="黑体" pitchFamily="49" charset="-122"/>
                <a:ea typeface="黑体" pitchFamily="49" charset="-122"/>
                <a:cs typeface="Microsoft JhengHei"/>
              </a:rPr>
              <a:t>长期共存</a:t>
            </a:r>
            <a:endParaRPr lang="en-US" altLang="zh-CN" sz="2400" dirty="0">
              <a:solidFill>
                <a:schemeClr val="bg1"/>
              </a:solidFill>
              <a:latin typeface="黑体" pitchFamily="49" charset="-122"/>
              <a:ea typeface="黑体" pitchFamily="49" charset="-122"/>
              <a:cs typeface="Microsoft JhengHei"/>
            </a:endParaRPr>
          </a:p>
          <a:p>
            <a:pPr marL="622300" marR="5080" lvl="1" indent="457200" algn="just">
              <a:spcBef>
                <a:spcPts val="100"/>
              </a:spcBef>
              <a:buFont typeface="Wingdings" pitchFamily="2" charset="2"/>
              <a:buChar char="Ø"/>
            </a:pPr>
            <a:r>
              <a:rPr lang="en-US" altLang="zh-CN" sz="2400" dirty="0" smtClean="0">
                <a:solidFill>
                  <a:schemeClr val="bg1"/>
                </a:solidFill>
                <a:latin typeface="黑体" pitchFamily="49" charset="-122"/>
                <a:ea typeface="黑体" pitchFamily="49" charset="-122"/>
                <a:cs typeface="Microsoft JhengHei"/>
              </a:rPr>
              <a:t>2009 </a:t>
            </a:r>
            <a:r>
              <a:rPr lang="zh-CN" altLang="en-US" sz="2400" dirty="0">
                <a:solidFill>
                  <a:schemeClr val="bg1"/>
                </a:solidFill>
                <a:latin typeface="黑体" pitchFamily="49" charset="-122"/>
                <a:ea typeface="黑体" pitchFamily="49" charset="-122"/>
                <a:cs typeface="Microsoft JhengHei"/>
              </a:rPr>
              <a:t>年是中国</a:t>
            </a:r>
            <a:r>
              <a:rPr lang="en-US" altLang="zh-CN" sz="2400" dirty="0">
                <a:solidFill>
                  <a:schemeClr val="bg1"/>
                </a:solidFill>
                <a:latin typeface="黑体" pitchFamily="49" charset="-122"/>
                <a:ea typeface="黑体" pitchFamily="49" charset="-122"/>
                <a:cs typeface="Microsoft JhengHei"/>
              </a:rPr>
              <a:t>3G </a:t>
            </a:r>
            <a:r>
              <a:rPr lang="zh-CN" altLang="en-US" sz="2400" dirty="0">
                <a:solidFill>
                  <a:schemeClr val="bg1"/>
                </a:solidFill>
                <a:latin typeface="黑体" pitchFamily="49" charset="-122"/>
                <a:ea typeface="黑体" pitchFamily="49" charset="-122"/>
                <a:cs typeface="Microsoft JhengHei"/>
              </a:rPr>
              <a:t>元年</a:t>
            </a:r>
            <a:r>
              <a:rPr lang="zh-CN" altLang="en-US" sz="2400" dirty="0" smtClean="0">
                <a:solidFill>
                  <a:schemeClr val="bg1"/>
                </a:solidFill>
                <a:latin typeface="黑体" pitchFamily="49" charset="-122"/>
                <a:ea typeface="黑体" pitchFamily="49" charset="-122"/>
                <a:cs typeface="Microsoft JhengHei"/>
              </a:rPr>
              <a:t>，</a:t>
            </a:r>
            <a:r>
              <a:rPr lang="en-US" altLang="zh-CN" sz="2400" dirty="0" smtClean="0">
                <a:solidFill>
                  <a:schemeClr val="bg1"/>
                </a:solidFill>
                <a:latin typeface="黑体" pitchFamily="49" charset="-122"/>
                <a:ea typeface="黑体" pitchFamily="49" charset="-122"/>
                <a:cs typeface="Microsoft JhengHei"/>
              </a:rPr>
              <a:t>2014 </a:t>
            </a:r>
            <a:r>
              <a:rPr lang="zh-CN" altLang="en-US" sz="2400" dirty="0">
                <a:solidFill>
                  <a:schemeClr val="bg1"/>
                </a:solidFill>
                <a:latin typeface="黑体" pitchFamily="49" charset="-122"/>
                <a:ea typeface="黑体" pitchFamily="49" charset="-122"/>
                <a:cs typeface="Microsoft JhengHei"/>
              </a:rPr>
              <a:t>渗透率峰值达到了</a:t>
            </a:r>
            <a:r>
              <a:rPr lang="en-US" altLang="zh-CN" sz="2400" dirty="0">
                <a:solidFill>
                  <a:schemeClr val="bg1"/>
                </a:solidFill>
                <a:latin typeface="黑体" pitchFamily="49" charset="-122"/>
                <a:ea typeface="黑体" pitchFamily="49" charset="-122"/>
                <a:cs typeface="Microsoft JhengHei"/>
              </a:rPr>
              <a:t>37.7%</a:t>
            </a:r>
            <a:r>
              <a:rPr lang="zh-CN" altLang="en-US" sz="2400" dirty="0">
                <a:solidFill>
                  <a:schemeClr val="bg1"/>
                </a:solidFill>
                <a:latin typeface="黑体" pitchFamily="49" charset="-122"/>
                <a:ea typeface="黑体" pitchFamily="49" charset="-122"/>
                <a:cs typeface="Microsoft JhengHei"/>
              </a:rPr>
              <a:t>。</a:t>
            </a:r>
            <a:r>
              <a:rPr lang="en-US" altLang="zh-CN" sz="2400" dirty="0">
                <a:solidFill>
                  <a:schemeClr val="bg1"/>
                </a:solidFill>
                <a:latin typeface="黑体" pitchFamily="49" charset="-122"/>
                <a:ea typeface="黑体" pitchFamily="49" charset="-122"/>
                <a:cs typeface="Microsoft JhengHei"/>
              </a:rPr>
              <a:t>2014 </a:t>
            </a:r>
            <a:r>
              <a:rPr lang="zh-CN" altLang="en-US" sz="2400" dirty="0">
                <a:solidFill>
                  <a:schemeClr val="bg1"/>
                </a:solidFill>
                <a:latin typeface="黑体" pitchFamily="49" charset="-122"/>
                <a:ea typeface="黑体" pitchFamily="49" charset="-122"/>
                <a:cs typeface="Microsoft JhengHei"/>
              </a:rPr>
              <a:t>年是中国</a:t>
            </a:r>
            <a:r>
              <a:rPr lang="en-US" altLang="zh-CN" sz="2400" dirty="0">
                <a:solidFill>
                  <a:schemeClr val="bg1"/>
                </a:solidFill>
                <a:latin typeface="黑体" pitchFamily="49" charset="-122"/>
                <a:ea typeface="黑体" pitchFamily="49" charset="-122"/>
                <a:cs typeface="Microsoft JhengHei"/>
              </a:rPr>
              <a:t>4G </a:t>
            </a:r>
            <a:r>
              <a:rPr lang="zh-CN" altLang="en-US" sz="2400" dirty="0" smtClean="0">
                <a:solidFill>
                  <a:schemeClr val="bg1"/>
                </a:solidFill>
                <a:latin typeface="黑体" pitchFamily="49" charset="-122"/>
                <a:ea typeface="黑体" pitchFamily="49" charset="-122"/>
                <a:cs typeface="Microsoft JhengHei"/>
              </a:rPr>
              <a:t>元年，</a:t>
            </a:r>
            <a:r>
              <a:rPr lang="en-US" altLang="zh-CN" sz="2400" dirty="0" smtClean="0">
                <a:solidFill>
                  <a:schemeClr val="bg1"/>
                </a:solidFill>
                <a:latin typeface="黑体" pitchFamily="49" charset="-122"/>
                <a:ea typeface="黑体" pitchFamily="49" charset="-122"/>
                <a:cs typeface="Microsoft JhengHei"/>
              </a:rPr>
              <a:t>2018 </a:t>
            </a:r>
            <a:r>
              <a:rPr lang="zh-CN" altLang="en-US" sz="2400" dirty="0">
                <a:solidFill>
                  <a:schemeClr val="bg1"/>
                </a:solidFill>
                <a:latin typeface="黑体" pitchFamily="49" charset="-122"/>
                <a:ea typeface="黑体" pitchFamily="49" charset="-122"/>
                <a:cs typeface="Microsoft JhengHei"/>
              </a:rPr>
              <a:t>年达到</a:t>
            </a:r>
            <a:r>
              <a:rPr lang="en-US" altLang="zh-CN" sz="2400" dirty="0">
                <a:solidFill>
                  <a:schemeClr val="bg1"/>
                </a:solidFill>
                <a:latin typeface="黑体" pitchFamily="49" charset="-122"/>
                <a:ea typeface="黑体" pitchFamily="49" charset="-122"/>
                <a:cs typeface="Microsoft JhengHei"/>
              </a:rPr>
              <a:t>75%</a:t>
            </a:r>
            <a:r>
              <a:rPr lang="zh-CN" altLang="en-US" sz="2400" dirty="0" smtClean="0">
                <a:solidFill>
                  <a:schemeClr val="bg1"/>
                </a:solidFill>
                <a:latin typeface="黑体" pitchFamily="49" charset="-122"/>
                <a:ea typeface="黑体" pitchFamily="49" charset="-122"/>
                <a:cs typeface="Microsoft JhengHei"/>
              </a:rPr>
              <a:t>。</a:t>
            </a:r>
            <a:endParaRPr lang="en-US" altLang="zh-CN" sz="2400" dirty="0" smtClean="0">
              <a:solidFill>
                <a:schemeClr val="bg1"/>
              </a:solidFill>
              <a:latin typeface="黑体" pitchFamily="49" charset="-122"/>
              <a:ea typeface="黑体" pitchFamily="49" charset="-122"/>
              <a:cs typeface="Microsoft JhengHei"/>
            </a:endParaRPr>
          </a:p>
          <a:p>
            <a:pPr marL="622300" marR="5080" lvl="1" indent="457200" algn="just">
              <a:spcBef>
                <a:spcPts val="100"/>
              </a:spcBef>
              <a:buFont typeface="Wingdings" pitchFamily="2" charset="2"/>
              <a:buChar char="Ø"/>
            </a:pPr>
            <a:r>
              <a:rPr lang="en-US" altLang="zh-CN" sz="2400" dirty="0" smtClean="0">
                <a:solidFill>
                  <a:schemeClr val="bg1"/>
                </a:solidFill>
                <a:latin typeface="黑体" pitchFamily="49" charset="-122"/>
                <a:ea typeface="黑体" pitchFamily="49" charset="-122"/>
                <a:cs typeface="Microsoft JhengHei"/>
              </a:rPr>
              <a:t>2019</a:t>
            </a:r>
            <a:r>
              <a:rPr lang="zh-CN" altLang="en-US" sz="2400" dirty="0" smtClean="0">
                <a:solidFill>
                  <a:schemeClr val="bg1"/>
                </a:solidFill>
                <a:latin typeface="黑体" pitchFamily="49" charset="-122"/>
                <a:ea typeface="黑体" pitchFamily="49" charset="-122"/>
                <a:cs typeface="Microsoft JhengHei"/>
              </a:rPr>
              <a:t>为</a:t>
            </a:r>
            <a:r>
              <a:rPr lang="en-US" altLang="zh-CN" sz="2400" dirty="0" smtClean="0">
                <a:solidFill>
                  <a:schemeClr val="bg1"/>
                </a:solidFill>
                <a:latin typeface="黑体" pitchFamily="49" charset="-122"/>
                <a:ea typeface="黑体" pitchFamily="49" charset="-122"/>
                <a:cs typeface="Microsoft JhengHei"/>
              </a:rPr>
              <a:t>5G</a:t>
            </a:r>
            <a:r>
              <a:rPr lang="zh-CN" altLang="en-US" sz="2400" dirty="0" smtClean="0">
                <a:solidFill>
                  <a:schemeClr val="bg1"/>
                </a:solidFill>
                <a:latin typeface="黑体" pitchFamily="49" charset="-122"/>
                <a:ea typeface="黑体" pitchFamily="49" charset="-122"/>
                <a:cs typeface="Microsoft JhengHei"/>
              </a:rPr>
              <a:t>元年</a:t>
            </a:r>
            <a:r>
              <a:rPr lang="zh-CN" altLang="en-US" sz="2400" dirty="0" smtClean="0">
                <a:solidFill>
                  <a:schemeClr val="bg1"/>
                </a:solidFill>
                <a:latin typeface="黑体" pitchFamily="49" charset="-122"/>
                <a:ea typeface="黑体" pitchFamily="49" charset="-122"/>
                <a:cs typeface="Microsoft JhengHei"/>
              </a:rPr>
              <a:t>。</a:t>
            </a: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pP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pP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buFont typeface="Wingdings" pitchFamily="2" charset="2"/>
              <a:buChar char="p"/>
            </a:pPr>
            <a:r>
              <a:rPr lang="en-US" sz="2400" dirty="0" smtClean="0">
                <a:solidFill>
                  <a:schemeClr val="bg1"/>
                </a:solidFill>
                <a:latin typeface="黑体" pitchFamily="49" charset="-122"/>
                <a:ea typeface="黑体" pitchFamily="49" charset="-122"/>
                <a:cs typeface="Microsoft JhengHei"/>
              </a:rPr>
              <a:t>5</a:t>
            </a:r>
            <a:r>
              <a:rPr lang="en-US" altLang="zh-CN" sz="2400" dirty="0" smtClean="0">
                <a:solidFill>
                  <a:schemeClr val="bg1"/>
                </a:solidFill>
                <a:latin typeface="黑体" pitchFamily="49" charset="-122"/>
                <a:ea typeface="黑体" pitchFamily="49" charset="-122"/>
                <a:cs typeface="Microsoft JhengHei"/>
              </a:rPr>
              <a:t>G</a:t>
            </a:r>
            <a:r>
              <a:rPr lang="zh-CN" altLang="en-US" sz="2400" dirty="0" smtClean="0">
                <a:solidFill>
                  <a:schemeClr val="bg1"/>
                </a:solidFill>
                <a:latin typeface="黑体" pitchFamily="49" charset="-122"/>
                <a:ea typeface="黑体" pitchFamily="49" charset="-122"/>
                <a:cs typeface="Microsoft JhengHei"/>
              </a:rPr>
              <a:t>将开辟万物互联时代，具有巨大的发展空间</a:t>
            </a: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buFont typeface="Wingdings" pitchFamily="2" charset="2"/>
              <a:buChar char="Ø"/>
            </a:pP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buFont typeface="Wingdings" pitchFamily="2" charset="2"/>
              <a:buChar char="Ø"/>
            </a:pP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buFont typeface="Wingdings" pitchFamily="2" charset="2"/>
              <a:buChar char="p"/>
            </a:pPr>
            <a:r>
              <a:rPr lang="zh-CN" altLang="en-US" sz="2400" dirty="0" smtClean="0">
                <a:solidFill>
                  <a:schemeClr val="bg1"/>
                </a:solidFill>
                <a:latin typeface="黑体" pitchFamily="49" charset="-122"/>
                <a:ea typeface="黑体" pitchFamily="49" charset="-122"/>
                <a:cs typeface="Microsoft JhengHei"/>
              </a:rPr>
              <a:t>中国华为、中国移动等首次在通信</a:t>
            </a:r>
            <a:r>
              <a:rPr lang="zh-CN" altLang="en-US" sz="2400" dirty="0" smtClean="0">
                <a:solidFill>
                  <a:schemeClr val="bg1"/>
                </a:solidFill>
                <a:latin typeface="黑体" pitchFamily="49" charset="-122"/>
                <a:ea typeface="黑体" pitchFamily="49" charset="-122"/>
                <a:cs typeface="Microsoft JhengHei"/>
              </a:rPr>
              <a:t>技术、标准超越</a:t>
            </a:r>
            <a:r>
              <a:rPr lang="zh-CN" altLang="en-US" sz="2400" dirty="0" smtClean="0">
                <a:solidFill>
                  <a:schemeClr val="bg1"/>
                </a:solidFill>
                <a:latin typeface="黑体" pitchFamily="49" charset="-122"/>
                <a:ea typeface="黑体" pitchFamily="49" charset="-122"/>
                <a:cs typeface="Microsoft JhengHei"/>
              </a:rPr>
              <a:t>美国实现世界领先</a:t>
            </a:r>
            <a:endParaRPr lang="en-US" altLang="zh-CN" sz="2400" dirty="0" smtClean="0">
              <a:solidFill>
                <a:schemeClr val="bg1"/>
              </a:solidFill>
              <a:latin typeface="黑体" pitchFamily="49" charset="-122"/>
              <a:ea typeface="黑体" pitchFamily="49" charset="-122"/>
              <a:cs typeface="Microsoft JhengHei"/>
            </a:endParaRPr>
          </a:p>
          <a:p>
            <a:pPr marL="12700" marR="5080" indent="457200" algn="just">
              <a:spcBef>
                <a:spcPts val="100"/>
              </a:spcBef>
            </a:pPr>
            <a:endParaRPr sz="1400" dirty="0">
              <a:solidFill>
                <a:schemeClr val="bg1"/>
              </a:solidFill>
              <a:latin typeface="+mn-ea"/>
              <a:cs typeface="Microsoft JhengHei"/>
            </a:endParaRPr>
          </a:p>
        </p:txBody>
      </p:sp>
      <p:sp>
        <p:nvSpPr>
          <p:cNvPr id="17410" name="AutoShape 2" descr="写在5G前夜：万物互联将给我们带来什么？ - 知乎"/>
          <p:cNvSpPr>
            <a:spLocks noChangeAspect="1" noChangeArrowheads="1"/>
          </p:cNvSpPr>
          <p:nvPr/>
        </p:nvSpPr>
        <p:spPr bwMode="auto">
          <a:xfrm>
            <a:off x="155555" y="-144496"/>
            <a:ext cx="304760" cy="304872"/>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7346" name="Picture 2" descr="http://p1.itc.cn/images01/20200822/0b6d7858ae9046f297ab4d5de5ce0a00.jpeg"/>
          <p:cNvPicPr>
            <a:picLocks noChangeAspect="1" noChangeArrowheads="1"/>
          </p:cNvPicPr>
          <p:nvPr/>
        </p:nvPicPr>
        <p:blipFill>
          <a:blip r:embed="rId3"/>
          <a:srcRect/>
          <a:stretch>
            <a:fillRect/>
          </a:stretch>
        </p:blipFill>
        <p:spPr bwMode="auto">
          <a:xfrm>
            <a:off x="7145303" y="1084216"/>
            <a:ext cx="4968921" cy="3609500"/>
          </a:xfrm>
          <a:prstGeom prst="rect">
            <a:avLst/>
          </a:prstGeom>
          <a:noFill/>
        </p:spPr>
      </p:pic>
      <p:sp>
        <p:nvSpPr>
          <p:cNvPr id="8" name="TextBox 7"/>
          <p:cNvSpPr txBox="1"/>
          <p:nvPr/>
        </p:nvSpPr>
        <p:spPr>
          <a:xfrm>
            <a:off x="7005133" y="4763477"/>
            <a:ext cx="5109091" cy="461665"/>
          </a:xfrm>
          <a:prstGeom prst="rect">
            <a:avLst/>
          </a:prstGeom>
          <a:noFill/>
        </p:spPr>
        <p:txBody>
          <a:bodyPr wrap="none" rtlCol="0">
            <a:spAutoFit/>
          </a:bodyPr>
          <a:lstStyle/>
          <a:p>
            <a:r>
              <a:rPr lang="en-US" altLang="zh-CN" sz="2400" dirty="0" smtClean="0">
                <a:solidFill>
                  <a:schemeClr val="bg1"/>
                </a:solidFill>
                <a:latin typeface="黑体" pitchFamily="49" charset="-122"/>
                <a:ea typeface="黑体" pitchFamily="49" charset="-122"/>
              </a:rPr>
              <a:t>5G</a:t>
            </a:r>
            <a:r>
              <a:rPr lang="zh-CN" altLang="en-US" sz="2400" dirty="0" smtClean="0">
                <a:solidFill>
                  <a:schemeClr val="bg1"/>
                </a:solidFill>
                <a:latin typeface="黑体" pitchFamily="49" charset="-122"/>
                <a:ea typeface="黑体" pitchFamily="49" charset="-122"/>
              </a:rPr>
              <a:t>基站</a:t>
            </a:r>
            <a:r>
              <a:rPr lang="zh-CN" altLang="en-US" sz="2400" dirty="0" smtClean="0">
                <a:solidFill>
                  <a:schemeClr val="bg1"/>
                </a:solidFill>
                <a:latin typeface="黑体" pitchFamily="49" charset="-122"/>
                <a:ea typeface="黑体" pitchFamily="49" charset="-122"/>
              </a:rPr>
              <a:t>中国占全球</a:t>
            </a:r>
            <a:r>
              <a:rPr lang="en-US" altLang="zh-CN" sz="2400" dirty="0" smtClean="0">
                <a:solidFill>
                  <a:schemeClr val="bg1"/>
                </a:solidFill>
                <a:latin typeface="黑体" pitchFamily="49" charset="-122"/>
                <a:ea typeface="黑体" pitchFamily="49" charset="-122"/>
              </a:rPr>
              <a:t>50%</a:t>
            </a:r>
            <a:r>
              <a:rPr lang="zh-CN" altLang="en-US" sz="2400" dirty="0" smtClean="0">
                <a:solidFill>
                  <a:schemeClr val="bg1"/>
                </a:solidFill>
                <a:latin typeface="黑体" pitchFamily="49" charset="-122"/>
                <a:ea typeface="黑体" pitchFamily="49" charset="-122"/>
              </a:rPr>
              <a:t>（</a:t>
            </a:r>
            <a:r>
              <a:rPr lang="en-US" altLang="zh-CN" sz="2400" dirty="0" smtClean="0">
                <a:solidFill>
                  <a:schemeClr val="bg1"/>
                </a:solidFill>
                <a:latin typeface="黑体" pitchFamily="49" charset="-122"/>
                <a:ea typeface="黑体" pitchFamily="49" charset="-122"/>
              </a:rPr>
              <a:t>2020</a:t>
            </a:r>
            <a:r>
              <a:rPr lang="zh-CN" altLang="en-US" sz="2400" dirty="0" smtClean="0">
                <a:solidFill>
                  <a:schemeClr val="bg1"/>
                </a:solidFill>
                <a:latin typeface="黑体" pitchFamily="49" charset="-122"/>
                <a:ea typeface="黑体" pitchFamily="49" charset="-122"/>
              </a:rPr>
              <a:t>年</a:t>
            </a:r>
            <a:r>
              <a:rPr lang="en-US" altLang="zh-CN" sz="2400" dirty="0" smtClean="0">
                <a:solidFill>
                  <a:schemeClr val="bg1"/>
                </a:solidFill>
                <a:latin typeface="黑体" pitchFamily="49" charset="-122"/>
                <a:ea typeface="黑体" pitchFamily="49" charset="-122"/>
              </a:rPr>
              <a:t>8</a:t>
            </a:r>
            <a:r>
              <a:rPr lang="zh-CN" altLang="en-US" sz="2400" dirty="0" smtClean="0">
                <a:solidFill>
                  <a:schemeClr val="bg1"/>
                </a:solidFill>
                <a:latin typeface="黑体" pitchFamily="49" charset="-122"/>
                <a:ea typeface="黑体" pitchFamily="49" charset="-122"/>
              </a:rPr>
              <a:t>月）</a:t>
            </a:r>
            <a:endParaRPr lang="zh-CN" altLang="en-US" sz="24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153503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0640" y="119973"/>
            <a:ext cx="11354439" cy="576680"/>
          </a:xfrm>
        </p:spPr>
        <p:txBody>
          <a:bodyPr/>
          <a:lstStyle/>
          <a:p>
            <a:r>
              <a:rPr lang="en-US" altLang="zh-CN" sz="3200" dirty="0" smtClean="0"/>
              <a:t>1.2 5G</a:t>
            </a:r>
            <a:r>
              <a:rPr lang="zh-CN" altLang="en-US" sz="3200" dirty="0" smtClean="0"/>
              <a:t>面向的三</a:t>
            </a:r>
            <a:r>
              <a:rPr lang="zh-CN" altLang="en-US" sz="3200" dirty="0"/>
              <a:t>大业务</a:t>
            </a:r>
            <a:r>
              <a:rPr lang="zh-CN" altLang="en-US" sz="3200" dirty="0" smtClean="0"/>
              <a:t>场景</a:t>
            </a:r>
            <a:endParaRPr lang="zh-CN" altLang="en-US" sz="3200" dirty="0"/>
          </a:p>
        </p:txBody>
      </p:sp>
      <p:sp>
        <p:nvSpPr>
          <p:cNvPr id="114" name="矩形 113"/>
          <p:cNvSpPr/>
          <p:nvPr/>
        </p:nvSpPr>
        <p:spPr>
          <a:xfrm>
            <a:off x="606389" y="3269788"/>
            <a:ext cx="3531583" cy="1680210"/>
          </a:xfrm>
          <a:prstGeom prst="rect">
            <a:avLst/>
          </a:prstGeom>
          <a:noFill/>
          <a:ln w="9525" cap="flat" cmpd="sng" algn="ctr">
            <a:solidFill>
              <a:sysClr val="window" lastClr="FFFFFF">
                <a:lumMod val="50000"/>
              </a:sysClr>
            </a:solidFill>
            <a:prstDash val="solid"/>
          </a:ln>
          <a:effectLst/>
        </p:spPr>
        <p:txBody>
          <a:bodyPr lIns="121840" tIns="60920" rIns="121840" bIns="6092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15" name="文本框 51"/>
          <p:cNvSpPr txBox="1"/>
          <p:nvPr/>
        </p:nvSpPr>
        <p:spPr>
          <a:xfrm>
            <a:off x="682660" y="4303568"/>
            <a:ext cx="3450755" cy="490220"/>
          </a:xfrm>
          <a:prstGeom prst="rect">
            <a:avLst/>
          </a:prstGeom>
          <a:noFill/>
        </p:spPr>
        <p:txBody>
          <a:bodyPr wrap="square" lIns="91381" tIns="45690" rIns="91381" bIns="45690" rtlCol="0">
            <a:spAutoFit/>
          </a:bodyPr>
          <a:lstStyle/>
          <a:p>
            <a:pPr>
              <a:buFont typeface="Wingdings" panose="05000000000000000000" pitchFamily="2" charset="2"/>
              <a:buChar char="n"/>
            </a:pPr>
            <a:r>
              <a:rPr lang="en-US" altLang="zh-CN" sz="1200" dirty="0">
                <a:solidFill>
                  <a:prstClr val="white"/>
                </a:solidFill>
                <a:latin typeface="+mn-lt"/>
                <a:ea typeface="微软雅黑" panose="020B0503020204020204" pitchFamily="34" charset="-122"/>
                <a:cs typeface="Arial" panose="020B0604020202020204" pitchFamily="34" charset="0"/>
              </a:rPr>
              <a:t> </a:t>
            </a:r>
            <a:r>
              <a:rPr lang="zh-CN" altLang="en-US" sz="1200" dirty="0" smtClean="0">
                <a:solidFill>
                  <a:prstClr val="white"/>
                </a:solidFill>
                <a:latin typeface="+mn-lt"/>
                <a:ea typeface="微软雅黑" panose="020B0503020204020204" pitchFamily="34" charset="-122"/>
                <a:cs typeface="Arial" panose="020B0604020202020204" pitchFamily="34" charset="0"/>
                <a:sym typeface="+mn-ea"/>
              </a:rPr>
              <a:t>监控、传感器、智慧城市</a:t>
            </a:r>
            <a:endParaRPr lang="en-US" altLang="zh-CN" sz="1200" dirty="0">
              <a:solidFill>
                <a:prstClr val="white"/>
              </a:solidFill>
              <a:latin typeface="+mn-lt"/>
              <a:ea typeface="微软雅黑" panose="020B0503020204020204" pitchFamily="34" charset="-122"/>
              <a:cs typeface="Arial" panose="020B0604020202020204" pitchFamily="34" charset="0"/>
            </a:endParaRPr>
          </a:p>
          <a:p>
            <a:pPr>
              <a:buFont typeface="Wingdings" panose="05000000000000000000" pitchFamily="2" charset="2"/>
              <a:buChar char="n"/>
            </a:pPr>
            <a:r>
              <a:rPr lang="en-US" altLang="zh-CN" sz="1200" dirty="0">
                <a:solidFill>
                  <a:prstClr val="white"/>
                </a:solidFill>
                <a:latin typeface="+mn-lt"/>
                <a:ea typeface="微软雅黑" panose="020B0503020204020204" pitchFamily="34" charset="-122"/>
                <a:cs typeface="Arial" panose="020B0604020202020204" pitchFamily="34" charset="0"/>
                <a:sym typeface="+mn-ea"/>
              </a:rPr>
              <a:t> </a:t>
            </a:r>
            <a:r>
              <a:rPr lang="zh-CN" altLang="en-US" sz="1200" dirty="0" smtClean="0">
                <a:solidFill>
                  <a:prstClr val="white"/>
                </a:solidFill>
                <a:latin typeface="+mn-lt"/>
                <a:ea typeface="微软雅黑" panose="020B0503020204020204" pitchFamily="34" charset="-122"/>
                <a:cs typeface="Arial" panose="020B0604020202020204" pitchFamily="34" charset="0"/>
                <a:sym typeface="+mn-ea"/>
              </a:rPr>
              <a:t>低功耗、低成本，</a:t>
            </a:r>
            <a:r>
              <a:rPr lang="en-US" altLang="zh-CN" sz="1400" b="1" dirty="0" smtClean="0">
                <a:solidFill>
                  <a:srgbClr val="FFC000"/>
                </a:solidFill>
                <a:latin typeface="+mn-lt"/>
                <a:ea typeface="微软雅黑" panose="020B0503020204020204" pitchFamily="34" charset="-122"/>
                <a:cs typeface="Arial" panose="020B0604020202020204" pitchFamily="34" charset="0"/>
                <a:sym typeface="+mn-ea"/>
              </a:rPr>
              <a:t> 100</a:t>
            </a:r>
            <a:r>
              <a:rPr lang="zh-CN" altLang="en-US" sz="1400" b="1" dirty="0" smtClean="0">
                <a:solidFill>
                  <a:srgbClr val="FFC000"/>
                </a:solidFill>
                <a:latin typeface="+mn-lt"/>
                <a:ea typeface="微软雅黑" panose="020B0503020204020204" pitchFamily="34" charset="-122"/>
                <a:cs typeface="Arial" panose="020B0604020202020204" pitchFamily="34" charset="0"/>
                <a:sym typeface="+mn-ea"/>
              </a:rPr>
              <a:t>万</a:t>
            </a:r>
            <a:r>
              <a:rPr lang="zh-CN" altLang="en-US" sz="1200" dirty="0" smtClean="0">
                <a:solidFill>
                  <a:prstClr val="white"/>
                </a:solidFill>
                <a:latin typeface="+mn-lt"/>
                <a:ea typeface="微软雅黑" panose="020B0503020204020204" pitchFamily="34" charset="-122"/>
                <a:cs typeface="Arial" panose="020B0604020202020204" pitchFamily="34" charset="0"/>
                <a:sym typeface="+mn-ea"/>
              </a:rPr>
              <a:t>连接每平方公里</a:t>
            </a:r>
            <a:endParaRPr lang="en-US" altLang="zh-CN" sz="1200" dirty="0">
              <a:solidFill>
                <a:prstClr val="white"/>
              </a:solidFill>
              <a:latin typeface="+mn-lt"/>
              <a:ea typeface="微软雅黑" panose="020B0503020204020204" pitchFamily="34" charset="-122"/>
              <a:cs typeface="Arial" panose="020B0604020202020204" pitchFamily="34" charset="0"/>
            </a:endParaRPr>
          </a:p>
        </p:txBody>
      </p:sp>
      <p:pic>
        <p:nvPicPr>
          <p:cNvPr id="116" name="Picture 8"/>
          <p:cNvPicPr>
            <a:picLocks noChangeAspect="1" noChangeArrowheads="1"/>
          </p:cNvPicPr>
          <p:nvPr/>
        </p:nvPicPr>
        <p:blipFill>
          <a:blip r:embed="rId3" cstate="print"/>
          <a:srcRect/>
          <a:stretch>
            <a:fillRect/>
          </a:stretch>
        </p:blipFill>
        <p:spPr bwMode="auto">
          <a:xfrm>
            <a:off x="2482990" y="3441238"/>
            <a:ext cx="1571596" cy="707390"/>
          </a:xfrm>
          <a:prstGeom prst="rect">
            <a:avLst/>
          </a:prstGeom>
          <a:noFill/>
          <a:ln w="9525">
            <a:noFill/>
            <a:miter lim="800000"/>
            <a:headEnd/>
            <a:tailEnd/>
          </a:ln>
          <a:effectLst>
            <a:softEdge rad="63500"/>
          </a:effectLst>
        </p:spPr>
      </p:pic>
      <p:pic>
        <p:nvPicPr>
          <p:cNvPr id="117" name="Picture 9"/>
          <p:cNvPicPr>
            <a:picLocks noChangeAspect="1" noChangeArrowheads="1"/>
          </p:cNvPicPr>
          <p:nvPr/>
        </p:nvPicPr>
        <p:blipFill>
          <a:blip r:embed="rId4" cstate="print"/>
          <a:srcRect/>
          <a:stretch>
            <a:fillRect/>
          </a:stretch>
        </p:blipFill>
        <p:spPr bwMode="auto">
          <a:xfrm>
            <a:off x="746178" y="3441238"/>
            <a:ext cx="1432595" cy="722630"/>
          </a:xfrm>
          <a:prstGeom prst="rect">
            <a:avLst/>
          </a:prstGeom>
          <a:noFill/>
          <a:ln w="9525">
            <a:noFill/>
            <a:miter lim="800000"/>
            <a:headEnd/>
            <a:tailEnd/>
          </a:ln>
          <a:effectLst>
            <a:softEdge rad="63500"/>
          </a:effectLst>
        </p:spPr>
      </p:pic>
      <p:sp>
        <p:nvSpPr>
          <p:cNvPr id="118" name="圆角矩形 26"/>
          <p:cNvSpPr/>
          <p:nvPr/>
        </p:nvSpPr>
        <p:spPr>
          <a:xfrm>
            <a:off x="602609" y="3067858"/>
            <a:ext cx="3566895" cy="323215"/>
          </a:xfrm>
          <a:prstGeom prst="roundRect">
            <a:avLst>
              <a:gd name="adj" fmla="val 0"/>
            </a:avLst>
          </a:prstGeom>
          <a:solidFill>
            <a:srgbClr val="4F81BD"/>
          </a:solidFill>
          <a:effectLst>
            <a:glow rad="139700">
              <a:srgbClr val="4F81BD">
                <a:satMod val="175000"/>
                <a:alpha val="40000"/>
              </a:srgbClr>
            </a:glow>
          </a:effectLst>
        </p:spPr>
        <p:txBody>
          <a:bodyPr vert="horz"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smtClean="0">
                <a:ln>
                  <a:noFill/>
                </a:ln>
                <a:solidFill>
                  <a:sysClr val="window" lastClr="FFFFFF"/>
                </a:solidFill>
                <a:effectLst/>
                <a:uLnTx/>
                <a:uFillTx/>
                <a:latin typeface="Calibri" panose="020F0502020204030204"/>
                <a:ea typeface="微软雅黑" panose="020B0503020204020204" pitchFamily="34" charset="-122"/>
              </a:rPr>
              <a:t>mMTC: </a:t>
            </a:r>
            <a:r>
              <a:rPr kumimoji="1" lang="zh-CN" altLang="en-US" sz="1600" b="0" i="0" u="none" strike="noStrike" kern="0" cap="none" spc="0" normalizeH="0" baseline="0" noProof="0" dirty="0">
                <a:ln>
                  <a:noFill/>
                </a:ln>
                <a:solidFill>
                  <a:sysClr val="window" lastClr="FFFFFF"/>
                </a:solidFill>
                <a:effectLst/>
                <a:uLnTx/>
                <a:uFillTx/>
                <a:latin typeface="Calibri" panose="020F0502020204030204"/>
                <a:ea typeface="微软雅黑" panose="020B0503020204020204" pitchFamily="34" charset="-122"/>
              </a:rPr>
              <a:t>低功耗、高连接密度</a:t>
            </a:r>
          </a:p>
        </p:txBody>
      </p:sp>
      <p:sp>
        <p:nvSpPr>
          <p:cNvPr id="119" name="矩形 118"/>
          <p:cNvSpPr/>
          <p:nvPr/>
        </p:nvSpPr>
        <p:spPr>
          <a:xfrm>
            <a:off x="565443" y="5338834"/>
            <a:ext cx="3462235" cy="1680210"/>
          </a:xfrm>
          <a:prstGeom prst="rect">
            <a:avLst/>
          </a:prstGeom>
          <a:noFill/>
          <a:ln w="9525" cap="flat" cmpd="sng" algn="ctr">
            <a:solidFill>
              <a:sysClr val="window" lastClr="FFFFFF">
                <a:lumMod val="50000"/>
              </a:sysClr>
            </a:solidFill>
            <a:prstDash val="solid"/>
          </a:ln>
          <a:effectLst/>
        </p:spPr>
        <p:txBody>
          <a:bodyPr lIns="121840" tIns="60920" rIns="121840" bIns="6092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20" name="文本框 51"/>
          <p:cNvSpPr txBox="1"/>
          <p:nvPr/>
        </p:nvSpPr>
        <p:spPr>
          <a:xfrm>
            <a:off x="691571" y="6372614"/>
            <a:ext cx="3412069" cy="490220"/>
          </a:xfrm>
          <a:prstGeom prst="rect">
            <a:avLst/>
          </a:prstGeom>
          <a:noFill/>
        </p:spPr>
        <p:txBody>
          <a:bodyPr wrap="square" lIns="91381" tIns="45690" rIns="91381" bIns="45690" rtlCol="0">
            <a:spAutoFit/>
          </a:bodyPr>
          <a:lstStyle/>
          <a:p>
            <a:pPr defTabSz="914400" fontAlgn="auto">
              <a:spcBef>
                <a:spcPts val="0"/>
              </a:spcBef>
              <a:spcAft>
                <a:spcPts val="0"/>
              </a:spcAft>
              <a:buClr>
                <a:prstClr val="white"/>
              </a:buClr>
              <a:buFont typeface="Wingdings" panose="05000000000000000000" pitchFamily="2" charset="2"/>
              <a:buChar char="n"/>
              <a:defRPr/>
            </a:pPr>
            <a:r>
              <a:rPr lang="en-US" altLang="zh-CN" sz="1200" dirty="0">
                <a:solidFill>
                  <a:prstClr val="white"/>
                </a:solidFill>
                <a:latin typeface="+mn-lt"/>
                <a:ea typeface="微软雅黑" panose="020B0503020204020204" pitchFamily="34" charset="-122"/>
                <a:cs typeface="Arial" panose="020B0604020202020204" pitchFamily="34" charset="0"/>
              </a:rPr>
              <a:t>  </a:t>
            </a:r>
            <a:r>
              <a:rPr lang="zh-CN" altLang="en-US" sz="1200" kern="0" dirty="0" smtClean="0">
                <a:solidFill>
                  <a:prstClr val="white"/>
                </a:solidFill>
                <a:latin typeface="+mn-lt"/>
                <a:ea typeface="微软雅黑" panose="020B0503020204020204" pitchFamily="34" charset="-122"/>
                <a:cs typeface="Arial" panose="020B0604020202020204" pitchFamily="34" charset="0"/>
                <a:sym typeface="+mn-ea"/>
              </a:rPr>
              <a:t>车联网、工业控制、远程医疗</a:t>
            </a:r>
            <a:endParaRPr lang="en-US" altLang="zh-CN" sz="1200" kern="0" dirty="0">
              <a:solidFill>
                <a:prstClr val="white"/>
              </a:solidFill>
              <a:latin typeface="+mn-lt"/>
              <a:ea typeface="微软雅黑" panose="020B0503020204020204" pitchFamily="34" charset="-122"/>
              <a:cs typeface="Arial" panose="020B0604020202020204" pitchFamily="34" charset="0"/>
              <a:sym typeface="+mn-ea"/>
            </a:endParaRPr>
          </a:p>
          <a:p>
            <a:pPr defTabSz="914400" fontAlgn="auto">
              <a:spcBef>
                <a:spcPts val="0"/>
              </a:spcBef>
              <a:spcAft>
                <a:spcPts val="0"/>
              </a:spcAft>
              <a:buFont typeface="Wingdings" panose="05000000000000000000" pitchFamily="2" charset="2"/>
              <a:buChar char="n"/>
              <a:defRPr/>
            </a:pPr>
            <a:r>
              <a:rPr lang="en-US" altLang="zh-CN" sz="1400" b="1" kern="0" dirty="0">
                <a:solidFill>
                  <a:srgbClr val="FFFFFF"/>
                </a:solidFill>
                <a:latin typeface="+mn-lt"/>
                <a:ea typeface="微软雅黑" panose="020B0503020204020204" pitchFamily="34" charset="-122"/>
                <a:cs typeface="Arial" panose="020B0604020202020204" pitchFamily="34" charset="0"/>
                <a:sym typeface="+mn-ea"/>
              </a:rPr>
              <a:t>  </a:t>
            </a:r>
            <a:r>
              <a:rPr lang="en-US" altLang="zh-CN" sz="1400" b="1" kern="0" dirty="0" smtClean="0">
                <a:solidFill>
                  <a:srgbClr val="FFC000"/>
                </a:solidFill>
                <a:latin typeface="+mn-lt"/>
                <a:ea typeface="微软雅黑" panose="020B0503020204020204" pitchFamily="34" charset="-122"/>
                <a:cs typeface="Arial" panose="020B0604020202020204" pitchFamily="34" charset="0"/>
                <a:sym typeface="+mn-ea"/>
              </a:rPr>
              <a:t>1ms</a:t>
            </a:r>
            <a:r>
              <a:rPr lang="zh-CN" altLang="en-US" sz="1200" kern="0" dirty="0" smtClean="0">
                <a:solidFill>
                  <a:prstClr val="white"/>
                </a:solidFill>
                <a:latin typeface="+mn-lt"/>
                <a:ea typeface="微软雅黑" panose="020B0503020204020204" pitchFamily="34" charset="-122"/>
                <a:cs typeface="Arial" panose="020B0604020202020204" pitchFamily="34" charset="0"/>
                <a:sym typeface="+mn-ea"/>
              </a:rPr>
              <a:t>时延</a:t>
            </a:r>
            <a:r>
              <a:rPr lang="en-US" altLang="zh-CN" sz="1200" kern="0" dirty="0" smtClean="0">
                <a:solidFill>
                  <a:prstClr val="white"/>
                </a:solidFill>
                <a:latin typeface="+mn-lt"/>
                <a:ea typeface="微软雅黑" panose="020B0503020204020204" pitchFamily="34" charset="-122"/>
                <a:cs typeface="Arial" panose="020B0604020202020204" pitchFamily="34" charset="0"/>
                <a:sym typeface="+mn-ea"/>
              </a:rPr>
              <a:t>@</a:t>
            </a:r>
            <a:r>
              <a:rPr lang="zh-CN" altLang="en-US" sz="1200" kern="0" dirty="0" smtClean="0">
                <a:solidFill>
                  <a:prstClr val="white"/>
                </a:solidFill>
                <a:latin typeface="+mn-lt"/>
                <a:ea typeface="微软雅黑" panose="020B0503020204020204" pitchFamily="34" charset="-122"/>
                <a:cs typeface="Arial" panose="020B0604020202020204" pitchFamily="34" charset="0"/>
                <a:sym typeface="+mn-ea"/>
              </a:rPr>
              <a:t>人工智能，</a:t>
            </a:r>
            <a:r>
              <a:rPr lang="en-US" altLang="zh-CN" sz="1200" kern="0" dirty="0" smtClean="0">
                <a:solidFill>
                  <a:prstClr val="white"/>
                </a:solidFill>
                <a:latin typeface="+mn-lt"/>
                <a:ea typeface="微软雅黑" panose="020B0503020204020204" pitchFamily="34" charset="-122"/>
                <a:cs typeface="Arial" panose="020B0604020202020204" pitchFamily="34" charset="0"/>
                <a:sym typeface="+mn-ea"/>
              </a:rPr>
              <a:t>  </a:t>
            </a:r>
            <a:r>
              <a:rPr lang="zh-CN" altLang="en-US" sz="1200" kern="0" dirty="0" smtClean="0">
                <a:solidFill>
                  <a:prstClr val="white"/>
                </a:solidFill>
                <a:latin typeface="+mn-lt"/>
                <a:ea typeface="微软雅黑" panose="020B0503020204020204" pitchFamily="34" charset="-122"/>
                <a:cs typeface="Arial" panose="020B0604020202020204" pitchFamily="34" charset="0"/>
                <a:sym typeface="+mn-ea"/>
              </a:rPr>
              <a:t>接近</a:t>
            </a:r>
            <a:r>
              <a:rPr lang="en-US" altLang="zh-CN" sz="1200" kern="0" dirty="0" smtClean="0">
                <a:solidFill>
                  <a:prstClr val="white"/>
                </a:solidFill>
                <a:latin typeface="+mn-lt"/>
                <a:ea typeface="微软雅黑" panose="020B0503020204020204" pitchFamily="34" charset="-122"/>
                <a:cs typeface="Arial" panose="020B0604020202020204" pitchFamily="34" charset="0"/>
                <a:sym typeface="+mn-ea"/>
              </a:rPr>
              <a:t>100%</a:t>
            </a:r>
            <a:r>
              <a:rPr lang="zh-CN" altLang="en-US" sz="1200" kern="0" dirty="0" smtClean="0">
                <a:solidFill>
                  <a:prstClr val="white"/>
                </a:solidFill>
                <a:latin typeface="+mn-lt"/>
                <a:ea typeface="微软雅黑" panose="020B0503020204020204" pitchFamily="34" charset="-122"/>
                <a:cs typeface="Arial" panose="020B0604020202020204" pitchFamily="34" charset="0"/>
                <a:sym typeface="+mn-ea"/>
              </a:rPr>
              <a:t>可靠性</a:t>
            </a:r>
            <a:endParaRPr lang="en-US" altLang="zh-CN" sz="1200" kern="0" dirty="0">
              <a:solidFill>
                <a:prstClr val="white"/>
              </a:solidFill>
              <a:latin typeface="+mn-lt"/>
              <a:ea typeface="微软雅黑" panose="020B0503020204020204" pitchFamily="34" charset="-122"/>
              <a:cs typeface="Arial" panose="020B0604020202020204" pitchFamily="34" charset="0"/>
              <a:sym typeface="+mn-ea"/>
            </a:endParaRPr>
          </a:p>
        </p:txBody>
      </p:sp>
      <p:pic>
        <p:nvPicPr>
          <p:cNvPr id="121" name="Picture 6"/>
          <p:cNvPicPr>
            <a:picLocks noChangeAspect="1" noChangeArrowheads="1"/>
          </p:cNvPicPr>
          <p:nvPr/>
        </p:nvPicPr>
        <p:blipFill>
          <a:blip r:embed="rId5" cstate="print"/>
          <a:srcRect/>
          <a:stretch>
            <a:fillRect/>
          </a:stretch>
        </p:blipFill>
        <p:spPr bwMode="auto">
          <a:xfrm>
            <a:off x="805712" y="5510284"/>
            <a:ext cx="1417066" cy="776605"/>
          </a:xfrm>
          <a:prstGeom prst="rect">
            <a:avLst/>
          </a:prstGeom>
          <a:noFill/>
          <a:ln w="9525">
            <a:noFill/>
            <a:miter lim="800000"/>
            <a:headEnd/>
            <a:tailEnd/>
          </a:ln>
          <a:effectLst>
            <a:softEdge rad="63500"/>
          </a:effectLst>
        </p:spPr>
      </p:pic>
      <p:pic>
        <p:nvPicPr>
          <p:cNvPr id="122" name="Picture 7"/>
          <p:cNvPicPr>
            <a:picLocks noChangeAspect="1" noChangeArrowheads="1"/>
          </p:cNvPicPr>
          <p:nvPr/>
        </p:nvPicPr>
        <p:blipFill>
          <a:blip r:embed="rId6" cstate="print"/>
          <a:srcRect/>
          <a:stretch>
            <a:fillRect/>
          </a:stretch>
        </p:blipFill>
        <p:spPr bwMode="auto">
          <a:xfrm>
            <a:off x="2425024" y="5495679"/>
            <a:ext cx="1473659" cy="774065"/>
          </a:xfrm>
          <a:prstGeom prst="rect">
            <a:avLst/>
          </a:prstGeom>
          <a:noFill/>
          <a:ln w="9525">
            <a:noFill/>
            <a:miter lim="800000"/>
            <a:headEnd/>
            <a:tailEnd/>
          </a:ln>
          <a:effectLst>
            <a:softEdge rad="63500"/>
          </a:effectLst>
        </p:spPr>
      </p:pic>
      <p:sp>
        <p:nvSpPr>
          <p:cNvPr id="123" name="圆角矩形 122"/>
          <p:cNvSpPr/>
          <p:nvPr/>
        </p:nvSpPr>
        <p:spPr>
          <a:xfrm>
            <a:off x="565443" y="5136905"/>
            <a:ext cx="3462235" cy="317938"/>
          </a:xfrm>
          <a:prstGeom prst="roundRect">
            <a:avLst>
              <a:gd name="adj" fmla="val 0"/>
            </a:avLst>
          </a:prstGeom>
          <a:solidFill>
            <a:srgbClr val="4F81BD"/>
          </a:solidFill>
          <a:effectLst>
            <a:glow rad="139700">
              <a:srgbClr val="4F81BD">
                <a:satMod val="175000"/>
                <a:alpha val="40000"/>
              </a:srgbClr>
            </a:glow>
          </a:effectLst>
        </p:spPr>
        <p:txBody>
          <a:bodyPr vert="horz"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smtClean="0">
                <a:ln>
                  <a:noFill/>
                </a:ln>
                <a:solidFill>
                  <a:sysClr val="window" lastClr="FFFFFF"/>
                </a:solidFill>
                <a:effectLst/>
                <a:uLnTx/>
                <a:uFillTx/>
                <a:latin typeface="Calibri" panose="020F0502020204030204"/>
                <a:ea typeface="微软雅黑" panose="020B0503020204020204" pitchFamily="34" charset="-122"/>
              </a:rPr>
              <a:t>URLLC: </a:t>
            </a:r>
            <a:r>
              <a:rPr kumimoji="1" lang="zh-CN" altLang="en-US" sz="1600" b="0" i="0" u="none" strike="noStrike" kern="0" cap="none" spc="0" normalizeH="0" baseline="0" noProof="0" dirty="0" smtClean="0">
                <a:ln>
                  <a:noFill/>
                </a:ln>
                <a:solidFill>
                  <a:sysClr val="window" lastClr="FFFFFF"/>
                </a:solidFill>
                <a:effectLst/>
                <a:uLnTx/>
                <a:uFillTx/>
                <a:latin typeface="Calibri" panose="020F0502020204030204"/>
                <a:ea typeface="微软雅黑" panose="020B0503020204020204" pitchFamily="34" charset="-122"/>
              </a:rPr>
              <a:t>低时延和高可靠性</a:t>
            </a:r>
          </a:p>
        </p:txBody>
      </p:sp>
      <p:sp>
        <p:nvSpPr>
          <p:cNvPr id="124" name="文本框 51"/>
          <p:cNvSpPr txBox="1"/>
          <p:nvPr/>
        </p:nvSpPr>
        <p:spPr>
          <a:xfrm>
            <a:off x="758686" y="2181637"/>
            <a:ext cx="3141980" cy="443865"/>
          </a:xfrm>
          <a:prstGeom prst="rect">
            <a:avLst/>
          </a:prstGeom>
          <a:noFill/>
        </p:spPr>
        <p:txBody>
          <a:bodyPr wrap="square" lIns="91381" tIns="45690" rIns="91381" bIns="45690" rtlCol="0">
            <a:spAutoFit/>
          </a:bodyPr>
          <a:lstStyle/>
          <a:p>
            <a:pPr>
              <a:buClr>
                <a:prstClr val="white"/>
              </a:buClr>
              <a:buFont typeface="Wingdings" panose="05000000000000000000" pitchFamily="2" charset="2"/>
              <a:buChar char="n"/>
            </a:pPr>
            <a:r>
              <a:rPr lang="en-US" altLang="zh-CN" sz="1100" i="1" dirty="0">
                <a:solidFill>
                  <a:prstClr val="white"/>
                </a:solidFill>
                <a:latin typeface="+mn-lt"/>
                <a:ea typeface="微软雅黑" panose="020B0503020204020204" pitchFamily="34" charset="-122"/>
                <a:cs typeface="Arial" panose="020B0604020202020204" pitchFamily="34" charset="0"/>
              </a:rPr>
              <a:t>  </a:t>
            </a:r>
            <a:r>
              <a:rPr lang="en-US" altLang="zh-CN" sz="1100" dirty="0">
                <a:solidFill>
                  <a:prstClr val="white"/>
                </a:solidFill>
                <a:latin typeface="+mn-lt"/>
                <a:ea typeface="微软雅黑" panose="020B0503020204020204" pitchFamily="34" charset="-122"/>
                <a:cs typeface="Arial" panose="020B0604020202020204" pitchFamily="34" charset="0"/>
              </a:rPr>
              <a:t>F</a:t>
            </a:r>
            <a:r>
              <a:rPr lang="en-US" altLang="zh-CN" sz="1100" dirty="0" smtClean="0">
                <a:solidFill>
                  <a:prstClr val="white"/>
                </a:solidFill>
                <a:latin typeface="+mn-lt"/>
                <a:ea typeface="微软雅黑" panose="020B0503020204020204" pitchFamily="34" charset="-122"/>
                <a:cs typeface="Arial" panose="020B0604020202020204" pitchFamily="34" charset="0"/>
                <a:sym typeface="+mn-ea"/>
              </a:rPr>
              <a:t>TP/</a:t>
            </a:r>
            <a:r>
              <a:rPr lang="zh-CN" altLang="en-US" sz="1100" dirty="0" smtClean="0">
                <a:solidFill>
                  <a:prstClr val="white"/>
                </a:solidFill>
                <a:latin typeface="+mn-lt"/>
                <a:ea typeface="微软雅黑" panose="020B0503020204020204" pitchFamily="34" charset="-122"/>
                <a:cs typeface="Arial" panose="020B0604020202020204" pitchFamily="34" charset="0"/>
                <a:sym typeface="+mn-ea"/>
              </a:rPr>
              <a:t>下载</a:t>
            </a:r>
            <a:r>
              <a:rPr lang="en-US" altLang="zh-CN" sz="1100" dirty="0" smtClean="0">
                <a:solidFill>
                  <a:prstClr val="white"/>
                </a:solidFill>
                <a:latin typeface="+mn-lt"/>
                <a:ea typeface="微软雅黑" panose="020B0503020204020204" pitchFamily="34" charset="-122"/>
                <a:cs typeface="Arial" panose="020B0604020202020204" pitchFamily="34" charset="0"/>
                <a:sym typeface="+mn-ea"/>
              </a:rPr>
              <a:t>/UHD 3D</a:t>
            </a:r>
            <a:r>
              <a:rPr lang="zh-CN" altLang="en-US" sz="1100" dirty="0" smtClean="0">
                <a:solidFill>
                  <a:prstClr val="white"/>
                </a:solidFill>
                <a:latin typeface="+mn-lt"/>
                <a:ea typeface="微软雅黑" panose="020B0503020204020204" pitchFamily="34" charset="-122"/>
                <a:cs typeface="Arial" panose="020B0604020202020204" pitchFamily="34" charset="0"/>
                <a:sym typeface="+mn-ea"/>
              </a:rPr>
              <a:t>视频</a:t>
            </a:r>
            <a:r>
              <a:rPr lang="en-US" altLang="zh-CN" sz="1100" dirty="0" smtClean="0">
                <a:solidFill>
                  <a:prstClr val="white"/>
                </a:solidFill>
                <a:latin typeface="+mn-lt"/>
                <a:ea typeface="微软雅黑" panose="020B0503020204020204" pitchFamily="34" charset="-122"/>
                <a:cs typeface="Arial" panose="020B0604020202020204" pitchFamily="34" charset="0"/>
                <a:sym typeface="+mn-ea"/>
              </a:rPr>
              <a:t>/VR/AR</a:t>
            </a:r>
            <a:endParaRPr lang="en-US" altLang="zh-CN" sz="1100" dirty="0">
              <a:solidFill>
                <a:prstClr val="white"/>
              </a:solidFill>
              <a:latin typeface="+mn-lt"/>
              <a:ea typeface="微软雅黑" panose="020B0503020204020204" pitchFamily="34" charset="-122"/>
              <a:cs typeface="Arial" panose="020B0604020202020204" pitchFamily="34" charset="0"/>
            </a:endParaRPr>
          </a:p>
          <a:p>
            <a:pPr>
              <a:buClr>
                <a:prstClr val="white"/>
              </a:buClr>
              <a:buFont typeface="Wingdings" panose="05000000000000000000" pitchFamily="2" charset="2"/>
              <a:buChar char="n"/>
            </a:pPr>
            <a:r>
              <a:rPr lang="en-US" altLang="zh-CN" sz="1100" dirty="0">
                <a:solidFill>
                  <a:prstClr val="black"/>
                </a:solidFill>
                <a:latin typeface="+mn-lt"/>
                <a:ea typeface="微软雅黑" panose="020B0503020204020204" pitchFamily="34" charset="-122"/>
                <a:cs typeface="Arial" panose="020B0604020202020204" pitchFamily="34" charset="0"/>
                <a:sym typeface="+mn-ea"/>
              </a:rPr>
              <a:t>  </a:t>
            </a:r>
            <a:r>
              <a:rPr lang="en-US" altLang="zh-CN" sz="1200" b="1" dirty="0" smtClean="0">
                <a:solidFill>
                  <a:srgbClr val="FFC000"/>
                </a:solidFill>
                <a:latin typeface="+mn-lt"/>
                <a:ea typeface="微软雅黑" panose="020B0503020204020204" pitchFamily="34" charset="-122"/>
                <a:cs typeface="Arial" panose="020B0604020202020204" pitchFamily="34" charset="0"/>
                <a:sym typeface="+mn-ea"/>
              </a:rPr>
              <a:t>100Mbps</a:t>
            </a:r>
            <a:r>
              <a:rPr lang="zh-CN" altLang="en-US" sz="1100" dirty="0" smtClean="0">
                <a:solidFill>
                  <a:prstClr val="white"/>
                </a:solidFill>
                <a:latin typeface="+mn-lt"/>
                <a:ea typeface="微软雅黑" panose="020B0503020204020204" pitchFamily="34" charset="-122"/>
                <a:cs typeface="Arial" panose="020B0604020202020204" pitchFamily="34" charset="0"/>
                <a:sym typeface="+mn-ea"/>
              </a:rPr>
              <a:t>体验速率，峰值速率超过</a:t>
            </a:r>
            <a:r>
              <a:rPr lang="en-US" altLang="zh-CN" sz="1100" dirty="0" smtClean="0">
                <a:solidFill>
                  <a:prstClr val="white"/>
                </a:solidFill>
                <a:latin typeface="+mn-lt"/>
                <a:ea typeface="微软雅黑" panose="020B0503020204020204" pitchFamily="34" charset="-122"/>
                <a:cs typeface="Arial" panose="020B0604020202020204" pitchFamily="34" charset="0"/>
                <a:sym typeface="+mn-ea"/>
              </a:rPr>
              <a:t>1Gbps</a:t>
            </a:r>
            <a:endParaRPr lang="en-US" altLang="zh-CN" sz="1100" dirty="0">
              <a:solidFill>
                <a:prstClr val="white"/>
              </a:solidFill>
              <a:latin typeface="+mn-lt"/>
              <a:ea typeface="微软雅黑" panose="020B0503020204020204" pitchFamily="34" charset="-122"/>
              <a:cs typeface="Arial" panose="020B0604020202020204" pitchFamily="34" charset="0"/>
            </a:endParaRPr>
          </a:p>
        </p:txBody>
      </p:sp>
      <p:pic>
        <p:nvPicPr>
          <p:cNvPr id="125" name="Picture 2"/>
          <p:cNvPicPr>
            <a:picLocks noChangeAspect="1" noChangeArrowheads="1"/>
          </p:cNvPicPr>
          <p:nvPr/>
        </p:nvPicPr>
        <p:blipFill>
          <a:blip r:embed="rId7" cstate="print"/>
          <a:srcRect/>
          <a:stretch>
            <a:fillRect/>
          </a:stretch>
        </p:blipFill>
        <p:spPr bwMode="auto">
          <a:xfrm>
            <a:off x="893195" y="1351367"/>
            <a:ext cx="1380001" cy="728947"/>
          </a:xfrm>
          <a:prstGeom prst="rect">
            <a:avLst/>
          </a:prstGeom>
          <a:noFill/>
          <a:ln w="9525">
            <a:noFill/>
            <a:miter lim="800000"/>
            <a:headEnd/>
            <a:tailEnd/>
          </a:ln>
          <a:effectLst>
            <a:softEdge rad="63500"/>
          </a:effectLst>
        </p:spPr>
      </p:pic>
      <p:pic>
        <p:nvPicPr>
          <p:cNvPr id="126" name="Picture 3"/>
          <p:cNvPicPr>
            <a:picLocks noChangeAspect="1" noChangeArrowheads="1"/>
          </p:cNvPicPr>
          <p:nvPr/>
        </p:nvPicPr>
        <p:blipFill>
          <a:blip r:embed="rId8" cstate="print"/>
          <a:srcRect/>
          <a:stretch>
            <a:fillRect/>
          </a:stretch>
        </p:blipFill>
        <p:spPr bwMode="auto">
          <a:xfrm>
            <a:off x="2433747" y="1351367"/>
            <a:ext cx="1379815" cy="727400"/>
          </a:xfrm>
          <a:prstGeom prst="rect">
            <a:avLst/>
          </a:prstGeom>
          <a:noFill/>
          <a:ln w="9525">
            <a:noFill/>
            <a:miter lim="800000"/>
            <a:headEnd/>
            <a:tailEnd/>
          </a:ln>
          <a:effectLst>
            <a:softEdge rad="63500"/>
          </a:effectLst>
        </p:spPr>
      </p:pic>
      <p:sp>
        <p:nvSpPr>
          <p:cNvPr id="127" name="矩形 126"/>
          <p:cNvSpPr/>
          <p:nvPr/>
        </p:nvSpPr>
        <p:spPr>
          <a:xfrm>
            <a:off x="704076" y="1263865"/>
            <a:ext cx="3285490" cy="1564202"/>
          </a:xfrm>
          <a:prstGeom prst="rect">
            <a:avLst/>
          </a:prstGeom>
          <a:noFill/>
          <a:ln w="9525" cap="flat" cmpd="sng" algn="ctr">
            <a:solidFill>
              <a:sysClr val="window" lastClr="FFFFFF">
                <a:lumMod val="50000"/>
              </a:sysClr>
            </a:solidFill>
            <a:prstDash val="solid"/>
          </a:ln>
          <a:effectLst/>
        </p:spPr>
        <p:txBody>
          <a:bodyPr lIns="121840" tIns="60920" rIns="121840" bIns="6092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28" name="圆角矩形 23"/>
          <p:cNvSpPr/>
          <p:nvPr/>
        </p:nvSpPr>
        <p:spPr>
          <a:xfrm>
            <a:off x="704076" y="945927"/>
            <a:ext cx="3284855" cy="323215"/>
          </a:xfrm>
          <a:prstGeom prst="roundRect">
            <a:avLst>
              <a:gd name="adj" fmla="val 0"/>
            </a:avLst>
          </a:prstGeom>
          <a:solidFill>
            <a:srgbClr val="4F81BD"/>
          </a:solidFill>
          <a:effectLst>
            <a:glow rad="139700">
              <a:srgbClr val="4F81BD">
                <a:satMod val="175000"/>
                <a:alpha val="40000"/>
              </a:srgbClr>
            </a:glow>
          </a:effectLst>
        </p:spPr>
        <p:txBody>
          <a:bodyPr vert="horz"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smtClean="0">
                <a:ln>
                  <a:noFill/>
                </a:ln>
                <a:solidFill>
                  <a:sysClr val="window" lastClr="FFFFFF"/>
                </a:solidFill>
                <a:effectLst/>
                <a:uLnTx/>
                <a:uFillTx/>
                <a:latin typeface="Calibri" panose="020F0502020204030204"/>
                <a:ea typeface="微软雅黑" panose="020B0503020204020204" pitchFamily="34" charset="-122"/>
              </a:rPr>
              <a:t>eMBB: </a:t>
            </a:r>
            <a:r>
              <a:rPr kumimoji="1" lang="zh-CN" altLang="en-US" sz="1600" b="0" i="0" u="none" strike="noStrike" kern="0" cap="none" spc="0" normalizeH="0" baseline="0" noProof="0" dirty="0" smtClean="0">
                <a:ln>
                  <a:noFill/>
                </a:ln>
                <a:solidFill>
                  <a:sysClr val="window" lastClr="FFFFFF"/>
                </a:solidFill>
                <a:effectLst/>
                <a:uLnTx/>
                <a:uFillTx/>
                <a:latin typeface="Calibri" panose="020F0502020204030204"/>
                <a:ea typeface="微软雅黑" panose="020B0503020204020204" pitchFamily="34" charset="-122"/>
              </a:rPr>
              <a:t>热点与高速率</a:t>
            </a:r>
          </a:p>
        </p:txBody>
      </p:sp>
      <p:pic>
        <p:nvPicPr>
          <p:cNvPr id="219" name="Picture 14" descr="상승_4"/>
          <p:cNvPicPr>
            <a:picLocks noChangeAspect="1" noChangeArrowheads="1"/>
          </p:cNvPicPr>
          <p:nvPr/>
        </p:nvPicPr>
        <p:blipFill>
          <a:blip r:embed="rId9" cstate="email">
            <a:duotone>
              <a:prstClr val="black"/>
              <a:srgbClr val="BBE0E3">
                <a:tint val="45000"/>
                <a:satMod val="400000"/>
              </a:srgbClr>
            </a:duotone>
            <a:lum contrast="13000"/>
          </a:blip>
          <a:srcRect/>
          <a:stretch>
            <a:fillRect/>
          </a:stretch>
        </p:blipFill>
        <p:spPr bwMode="auto">
          <a:xfrm>
            <a:off x="2587548" y="2813724"/>
            <a:ext cx="6971615" cy="764129"/>
          </a:xfrm>
          <a:prstGeom prst="rect">
            <a:avLst/>
          </a:prstGeom>
          <a:noFill/>
        </p:spPr>
      </p:pic>
      <p:sp>
        <p:nvSpPr>
          <p:cNvPr id="223" name="TextBox 222"/>
          <p:cNvSpPr txBox="1"/>
          <p:nvPr/>
        </p:nvSpPr>
        <p:spPr>
          <a:xfrm>
            <a:off x="161011" y="1147857"/>
            <a:ext cx="359259" cy="1665867"/>
          </a:xfrm>
          <a:prstGeom prst="rect">
            <a:avLst/>
          </a:prstGeom>
        </p:spPr>
        <p:txBody>
          <a:bodyPr vert="horz" wrap="square" lIns="0" tIns="0" rIns="0" bIns="0" rtlCol="0" anchor="ctr">
            <a:noAutofit/>
          </a:bodyPr>
          <a:lstStyle/>
          <a:p>
            <a:pPr algn="ctr"/>
            <a:r>
              <a:rPr kumimoji="1" lang="en-US" altLang="zh-CN" sz="3200" b="1" dirty="0" smtClean="0">
                <a:solidFill>
                  <a:srgbClr val="FFC000"/>
                </a:solidFill>
                <a:latin typeface="微软雅黑" panose="020B0503020204020204" pitchFamily="34" charset="-122"/>
                <a:ea typeface="微软雅黑" panose="020B0503020204020204" pitchFamily="34" charset="-122"/>
              </a:rPr>
              <a:t>3</a:t>
            </a:r>
            <a:r>
              <a:rPr kumimoji="1" lang="zh-CN" altLang="en-US" sz="2400" b="1" dirty="0" smtClean="0">
                <a:solidFill>
                  <a:srgbClr val="FFC000"/>
                </a:solidFill>
                <a:latin typeface="微软雅黑" panose="020B0503020204020204" pitchFamily="34" charset="-122"/>
                <a:ea typeface="微软雅黑" panose="020B0503020204020204" pitchFamily="34" charset="-122"/>
              </a:rPr>
              <a:t>大场景</a:t>
            </a:r>
          </a:p>
        </p:txBody>
      </p:sp>
      <p:sp>
        <p:nvSpPr>
          <p:cNvPr id="3" name="文本框 2"/>
          <p:cNvSpPr txBox="1"/>
          <p:nvPr/>
        </p:nvSpPr>
        <p:spPr>
          <a:xfrm>
            <a:off x="4320317" y="3709791"/>
            <a:ext cx="7870096" cy="3600986"/>
          </a:xfrm>
          <a:prstGeom prst="rect">
            <a:avLst/>
          </a:prstGeom>
          <a:noFill/>
        </p:spPr>
        <p:txBody>
          <a:bodyPr wrap="square" rtlCol="0">
            <a:spAutoFit/>
          </a:bodyPr>
          <a:lstStyle/>
          <a:p>
            <a:pPr>
              <a:buFont typeface="Wingdings" pitchFamily="2" charset="2"/>
              <a:buChar char="u"/>
            </a:pPr>
            <a:r>
              <a:rPr lang="en-US" altLang="zh-CN" sz="2400" dirty="0" err="1" smtClean="0">
                <a:solidFill>
                  <a:schemeClr val="bg1"/>
                </a:solidFill>
              </a:rPr>
              <a:t>eMBB</a:t>
            </a:r>
            <a:r>
              <a:rPr lang="zh-CN" altLang="en-US" sz="2400" dirty="0" smtClean="0">
                <a:solidFill>
                  <a:schemeClr val="bg1"/>
                </a:solidFill>
              </a:rPr>
              <a:t>（</a:t>
            </a:r>
            <a:r>
              <a:rPr lang="en-US" altLang="zh-CN" sz="2400" dirty="0" smtClean="0">
                <a:solidFill>
                  <a:schemeClr val="bg1"/>
                </a:solidFill>
              </a:rPr>
              <a:t>enhanced Mobile  </a:t>
            </a:r>
            <a:r>
              <a:rPr lang="en-US" altLang="zh-CN" sz="2400" dirty="0" err="1" smtClean="0">
                <a:solidFill>
                  <a:schemeClr val="bg1"/>
                </a:solidFill>
              </a:rPr>
              <a:t>BroadBand</a:t>
            </a:r>
            <a:r>
              <a:rPr lang="zh-CN" altLang="en-US" sz="2400" dirty="0" smtClean="0">
                <a:solidFill>
                  <a:schemeClr val="bg1"/>
                </a:solidFill>
              </a:rPr>
              <a:t>）</a:t>
            </a:r>
            <a:r>
              <a:rPr lang="en-US" altLang="zh-CN" sz="2400" dirty="0" smtClean="0">
                <a:solidFill>
                  <a:schemeClr val="bg1"/>
                </a:solidFill>
              </a:rPr>
              <a:t> </a:t>
            </a:r>
            <a:r>
              <a:rPr lang="zh-CN" altLang="en-US" sz="2400" dirty="0" smtClean="0">
                <a:solidFill>
                  <a:schemeClr val="bg1"/>
                </a:solidFill>
              </a:rPr>
              <a:t>增强移动宽带，</a:t>
            </a:r>
            <a:r>
              <a:rPr lang="en-US" altLang="zh-CN" sz="2400" dirty="0" smtClean="0">
                <a:solidFill>
                  <a:schemeClr val="bg1"/>
                </a:solidFill>
              </a:rPr>
              <a:t>    1Gb/s</a:t>
            </a:r>
            <a:r>
              <a:rPr lang="zh-CN" altLang="en-US" sz="2400" dirty="0" smtClean="0">
                <a:solidFill>
                  <a:schemeClr val="bg1"/>
                </a:solidFill>
              </a:rPr>
              <a:t>，比</a:t>
            </a:r>
            <a:r>
              <a:rPr lang="en-US" altLang="zh-CN" sz="2400" dirty="0" smtClean="0">
                <a:solidFill>
                  <a:schemeClr val="bg1"/>
                </a:solidFill>
              </a:rPr>
              <a:t>4G</a:t>
            </a:r>
            <a:r>
              <a:rPr lang="zh-CN" altLang="en-US" sz="2400" dirty="0" smtClean="0">
                <a:solidFill>
                  <a:schemeClr val="bg1"/>
                </a:solidFill>
              </a:rPr>
              <a:t> 提高</a:t>
            </a:r>
            <a:r>
              <a:rPr lang="en-US" altLang="zh-CN" sz="2400" dirty="0" smtClean="0">
                <a:solidFill>
                  <a:schemeClr val="bg1"/>
                </a:solidFill>
              </a:rPr>
              <a:t>10</a:t>
            </a:r>
            <a:r>
              <a:rPr lang="zh-CN" altLang="en-US" sz="2400" dirty="0">
                <a:solidFill>
                  <a:schemeClr val="bg1"/>
                </a:solidFill>
              </a:rPr>
              <a:t>倍</a:t>
            </a:r>
            <a:endParaRPr lang="en-US" altLang="zh-CN" sz="2400" dirty="0" smtClean="0">
              <a:solidFill>
                <a:schemeClr val="bg1"/>
              </a:solidFill>
            </a:endParaRPr>
          </a:p>
          <a:p>
            <a:pPr>
              <a:buFont typeface="Wingdings" pitchFamily="2" charset="2"/>
              <a:buChar char="u"/>
            </a:pPr>
            <a:r>
              <a:rPr lang="en-US" altLang="zh-CN" sz="2400" dirty="0" err="1" smtClean="0">
                <a:solidFill>
                  <a:schemeClr val="bg1"/>
                </a:solidFill>
              </a:rPr>
              <a:t>mMTC</a:t>
            </a:r>
            <a:r>
              <a:rPr lang="en-US" altLang="zh-CN" sz="2400" dirty="0" smtClean="0">
                <a:solidFill>
                  <a:schemeClr val="bg1"/>
                </a:solidFill>
              </a:rPr>
              <a:t>(massive Machine Type of Communication)   </a:t>
            </a:r>
            <a:r>
              <a:rPr lang="zh-CN" altLang="en-US" sz="2400" dirty="0" smtClean="0">
                <a:solidFill>
                  <a:schemeClr val="bg1"/>
                </a:solidFill>
              </a:rPr>
              <a:t>海量机器类通信，</a:t>
            </a:r>
            <a:r>
              <a:rPr lang="en-US" altLang="zh-CN" sz="2400" dirty="0" smtClean="0">
                <a:solidFill>
                  <a:schemeClr val="bg1"/>
                </a:solidFill>
              </a:rPr>
              <a:t> 100</a:t>
            </a:r>
            <a:r>
              <a:rPr lang="zh-CN" altLang="en-US" sz="2400" dirty="0" smtClean="0">
                <a:solidFill>
                  <a:schemeClr val="bg1"/>
                </a:solidFill>
              </a:rPr>
              <a:t>万</a:t>
            </a:r>
            <a:r>
              <a:rPr lang="en-US" altLang="zh-CN" sz="2400" dirty="0" smtClean="0">
                <a:solidFill>
                  <a:schemeClr val="bg1"/>
                </a:solidFill>
              </a:rPr>
              <a:t>/</a:t>
            </a:r>
            <a:r>
              <a:rPr lang="zh-CN" altLang="en-US" sz="2400" dirty="0" smtClean="0">
                <a:solidFill>
                  <a:schemeClr val="bg1"/>
                </a:solidFill>
              </a:rPr>
              <a:t>平方公里，提高</a:t>
            </a:r>
            <a:r>
              <a:rPr lang="en-US" altLang="zh-CN" sz="2400" dirty="0">
                <a:solidFill>
                  <a:schemeClr val="bg1"/>
                </a:solidFill>
              </a:rPr>
              <a:t>10</a:t>
            </a:r>
            <a:r>
              <a:rPr lang="zh-CN" altLang="en-US" sz="2400" dirty="0">
                <a:solidFill>
                  <a:schemeClr val="bg1"/>
                </a:solidFill>
              </a:rPr>
              <a:t>倍</a:t>
            </a:r>
            <a:endParaRPr lang="en-US" altLang="zh-CN" sz="2400" dirty="0">
              <a:solidFill>
                <a:schemeClr val="bg1"/>
              </a:solidFill>
            </a:endParaRPr>
          </a:p>
          <a:p>
            <a:pPr>
              <a:buFont typeface="Wingdings" pitchFamily="2" charset="2"/>
              <a:buChar char="u"/>
            </a:pPr>
            <a:r>
              <a:rPr lang="en-US" altLang="zh-CN" sz="2400" dirty="0" smtClean="0">
                <a:solidFill>
                  <a:schemeClr val="bg1"/>
                </a:solidFill>
              </a:rPr>
              <a:t>URLLC</a:t>
            </a:r>
            <a:r>
              <a:rPr lang="zh-CN" altLang="en-US" sz="2400" dirty="0" smtClean="0">
                <a:solidFill>
                  <a:schemeClr val="bg1"/>
                </a:solidFill>
              </a:rPr>
              <a:t>（</a:t>
            </a:r>
            <a:r>
              <a:rPr lang="en-US" altLang="zh-CN" sz="2400" dirty="0" smtClean="0">
                <a:solidFill>
                  <a:schemeClr val="bg1"/>
                </a:solidFill>
              </a:rPr>
              <a:t>Ultra Reliable &amp;Low Latency Communication</a:t>
            </a:r>
            <a:r>
              <a:rPr lang="zh-CN" altLang="en-US" sz="2400" dirty="0" smtClean="0">
                <a:solidFill>
                  <a:schemeClr val="bg1"/>
                </a:solidFill>
              </a:rPr>
              <a:t>）</a:t>
            </a:r>
            <a:r>
              <a:rPr lang="en-US" altLang="zh-CN" sz="2400" dirty="0" smtClean="0">
                <a:solidFill>
                  <a:schemeClr val="bg1"/>
                </a:solidFill>
              </a:rPr>
              <a:t> </a:t>
            </a:r>
            <a:r>
              <a:rPr lang="zh-CN" altLang="en-US" sz="2400" dirty="0" smtClean="0">
                <a:solidFill>
                  <a:schemeClr val="bg1"/>
                </a:solidFill>
              </a:rPr>
              <a:t> 超高可靠超低延时通信   </a:t>
            </a:r>
            <a:r>
              <a:rPr lang="en-US" altLang="zh-CN" sz="2400" dirty="0" smtClean="0">
                <a:solidFill>
                  <a:schemeClr val="bg1"/>
                </a:solidFill>
              </a:rPr>
              <a:t>1ms</a:t>
            </a:r>
          </a:p>
          <a:p>
            <a:pPr>
              <a:buFont typeface="Wingdings" pitchFamily="2" charset="2"/>
              <a:buChar char="u"/>
            </a:pPr>
            <a:r>
              <a:rPr lang="zh-CN" altLang="en-US" sz="2400" dirty="0" smtClean="0">
                <a:solidFill>
                  <a:schemeClr val="bg1"/>
                </a:solidFill>
              </a:rPr>
              <a:t>我</a:t>
            </a:r>
            <a:r>
              <a:rPr lang="zh-CN" altLang="en-US" sz="2400" dirty="0" smtClean="0">
                <a:solidFill>
                  <a:schemeClr val="bg1"/>
                </a:solidFill>
              </a:rPr>
              <a:t>国各类</a:t>
            </a:r>
            <a:r>
              <a:rPr lang="en-US" altLang="zh-CN" sz="2400" dirty="0" smtClean="0">
                <a:solidFill>
                  <a:schemeClr val="bg1"/>
                </a:solidFill>
              </a:rPr>
              <a:t>5G</a:t>
            </a:r>
            <a:r>
              <a:rPr lang="zh-CN" altLang="en-US" sz="2400" dirty="0" smtClean="0">
                <a:solidFill>
                  <a:schemeClr val="bg1"/>
                </a:solidFill>
              </a:rPr>
              <a:t>试点应用层出不穷，智慧医院、智慧交通、自动驾驶</a:t>
            </a:r>
            <a:r>
              <a:rPr lang="en-US" altLang="zh-CN" sz="2400" dirty="0" smtClean="0">
                <a:solidFill>
                  <a:schemeClr val="bg1"/>
                </a:solidFill>
              </a:rPr>
              <a:t>…</a:t>
            </a:r>
            <a:r>
              <a:rPr lang="zh-CN" altLang="en-US" sz="2400" dirty="0" smtClean="0">
                <a:solidFill>
                  <a:schemeClr val="bg1"/>
                </a:solidFill>
              </a:rPr>
              <a:t>经济转型动力：</a:t>
            </a:r>
            <a:r>
              <a:rPr lang="en-US" altLang="zh-CN" sz="2400" dirty="0" smtClean="0">
                <a:solidFill>
                  <a:schemeClr val="bg1"/>
                </a:solidFill>
              </a:rPr>
              <a:t>5G +</a:t>
            </a:r>
            <a:r>
              <a:rPr lang="zh-CN" altLang="en-US" sz="2400" dirty="0" smtClean="0">
                <a:solidFill>
                  <a:schemeClr val="bg1"/>
                </a:solidFill>
              </a:rPr>
              <a:t>大数据</a:t>
            </a:r>
            <a:r>
              <a:rPr lang="en-US" altLang="zh-CN" sz="2400" dirty="0" smtClean="0">
                <a:solidFill>
                  <a:schemeClr val="bg1"/>
                </a:solidFill>
              </a:rPr>
              <a:t>+</a:t>
            </a:r>
            <a:r>
              <a:rPr lang="zh-CN" altLang="en-US" sz="2400" dirty="0" smtClean="0">
                <a:solidFill>
                  <a:schemeClr val="bg1"/>
                </a:solidFill>
              </a:rPr>
              <a:t>人工智能</a:t>
            </a:r>
            <a:endParaRPr lang="en-US" altLang="zh-CN" sz="2400" dirty="0" smtClean="0">
              <a:solidFill>
                <a:schemeClr val="bg1"/>
              </a:solidFill>
            </a:endParaRPr>
          </a:p>
          <a:p>
            <a:r>
              <a:rPr lang="zh-CN" altLang="en-US" dirty="0" smtClean="0">
                <a:solidFill>
                  <a:schemeClr val="bg1"/>
                </a:solidFill>
              </a:rPr>
              <a:t>                       </a:t>
            </a:r>
            <a:endParaRPr lang="en-US" altLang="zh-CN" b="1" dirty="0" smtClean="0">
              <a:solidFill>
                <a:schemeClr val="bg1"/>
              </a:solidFill>
              <a:latin typeface="华文琥珀" pitchFamily="2" charset="-122"/>
              <a:ea typeface="华文琥珀" pitchFamily="2" charset="-122"/>
            </a:endParaRPr>
          </a:p>
          <a:p>
            <a:endParaRPr lang="zh-CN" altLang="en-US" dirty="0">
              <a:solidFill>
                <a:schemeClr val="bg1"/>
              </a:solidFill>
            </a:endParaRPr>
          </a:p>
        </p:txBody>
      </p:sp>
      <p:pic>
        <p:nvPicPr>
          <p:cNvPr id="22" name="图片 21"/>
          <p:cNvPicPr/>
          <p:nvPr/>
        </p:nvPicPr>
        <p:blipFill>
          <a:blip r:embed="rId10"/>
          <a:stretch>
            <a:fillRect/>
          </a:stretch>
        </p:blipFill>
        <p:spPr>
          <a:xfrm>
            <a:off x="5417479" y="467137"/>
            <a:ext cx="5274310" cy="32232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p:cNvSpPr txBox="1"/>
          <p:nvPr/>
        </p:nvSpPr>
        <p:spPr>
          <a:xfrm rot="10800000">
            <a:off x="-1" y="2152472"/>
            <a:ext cx="12210201" cy="1070965"/>
          </a:xfrm>
          <a:prstGeom prst="rect">
            <a:avLst/>
          </a:prstGeom>
          <a:gradFill flip="none" rotWithShape="1">
            <a:gsLst>
              <a:gs pos="0">
                <a:schemeClr val="tx1"/>
              </a:gs>
              <a:gs pos="56000">
                <a:schemeClr val="tx1">
                  <a:alpha val="53000"/>
                </a:schemeClr>
              </a:gs>
              <a:gs pos="100000">
                <a:schemeClr val="tx1">
                  <a:alpha val="0"/>
                </a:schemeClr>
              </a:gs>
            </a:gsLst>
            <a:lin ang="0" scaled="1"/>
            <a:tileRect/>
          </a:gradFill>
        </p:spPr>
        <p:txBody>
          <a:bodyPr/>
          <a:lstStyle/>
          <a:p>
            <a:pPr marL="624205" marR="0" lvl="0" indent="0" algn="l" defTabSz="608965" rtl="0" eaLnBrk="1" fontAlgn="base" latinLnBrk="0" hangingPunct="1">
              <a:lnSpc>
                <a:spcPct val="100000"/>
              </a:lnSpc>
              <a:spcBef>
                <a:spcPct val="0"/>
              </a:spcBef>
              <a:spcAft>
                <a:spcPct val="0"/>
              </a:spcAft>
              <a:buClrTx/>
              <a:buSzTx/>
              <a:buFontTx/>
              <a:buNone/>
              <a:defRPr/>
            </a:pPr>
            <a:endParaRPr kumimoji="1" lang="zh-CN" altLang="en-US" sz="3600" b="0" i="0" u="none" strike="noStrike" kern="1200" cap="none" spc="0" normalizeH="0" baseline="0" noProof="0" dirty="0">
              <a:ln>
                <a:noFill/>
              </a:ln>
              <a:solidFill>
                <a:srgbClr val="008ED3"/>
              </a:solidFill>
              <a:effectLst/>
              <a:uLnTx/>
              <a:uFillTx/>
              <a:latin typeface="+mn-lt"/>
              <a:ea typeface="微软雅黑" panose="020B0503020204020204" pitchFamily="34" charset="-122"/>
              <a:cs typeface="+mn-cs"/>
            </a:endParaRPr>
          </a:p>
        </p:txBody>
      </p:sp>
      <p:sp>
        <p:nvSpPr>
          <p:cNvPr id="7" name="矩形 6"/>
          <p:cNvSpPr/>
          <p:nvPr/>
        </p:nvSpPr>
        <p:spPr>
          <a:xfrm>
            <a:off x="1480973" y="2246789"/>
            <a:ext cx="11287969" cy="2516073"/>
          </a:xfrm>
          <a:prstGeom prst="rect">
            <a:avLst/>
          </a:prstGeom>
        </p:spPr>
        <p:txBody>
          <a:bodyPr wrap="square">
            <a:spAutoFit/>
          </a:bodyPr>
          <a:lstStyle/>
          <a:p>
            <a:pPr marL="633730" indent="-633730">
              <a:lnSpc>
                <a:spcPct val="150000"/>
              </a:lnSpc>
              <a:buFont typeface="微软雅黑" panose="020B0503020204020204" pitchFamily="34" charset="-122"/>
              <a:buChar char="▲"/>
            </a:pPr>
            <a:r>
              <a:rPr lang="en-US" altLang="zh-CN" sz="3500" b="1" dirty="0" smtClean="0">
                <a:solidFill>
                  <a:schemeClr val="bg1">
                    <a:lumMod val="75000"/>
                  </a:schemeClr>
                </a:solidFill>
                <a:ea typeface="微软雅黑" panose="020B0503020204020204" pitchFamily="34" charset="-122"/>
              </a:rPr>
              <a:t>5G</a:t>
            </a:r>
            <a:r>
              <a:rPr lang="zh-CN" altLang="en-US" sz="3500" b="1" dirty="0" smtClean="0">
                <a:solidFill>
                  <a:schemeClr val="bg1">
                    <a:lumMod val="75000"/>
                  </a:schemeClr>
                </a:solidFill>
                <a:ea typeface="微软雅黑" panose="020B0503020204020204" pitchFamily="34" charset="-122"/>
              </a:rPr>
              <a:t>网络应用</a:t>
            </a:r>
            <a:endParaRPr lang="en-US" altLang="zh-CN" sz="3500" b="1" dirty="0" smtClean="0">
              <a:solidFill>
                <a:schemeClr val="bg1">
                  <a:lumMod val="75000"/>
                </a:schemeClr>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smtClean="0">
                <a:solidFill>
                  <a:srgbClr val="FFC000"/>
                </a:solidFill>
                <a:ea typeface="微软雅黑" panose="020B0503020204020204" pitchFamily="34" charset="-122"/>
              </a:rPr>
              <a:t>5G</a:t>
            </a:r>
            <a:r>
              <a:rPr lang="zh-CN" altLang="en-US" sz="3500" b="1" dirty="0" smtClean="0">
                <a:solidFill>
                  <a:srgbClr val="FFC000"/>
                </a:solidFill>
                <a:ea typeface="微软雅黑" panose="020B0503020204020204" pitchFamily="34" charset="-122"/>
              </a:rPr>
              <a:t>网络关键技术</a:t>
            </a:r>
            <a:endParaRPr lang="en-US" altLang="zh-CN" sz="3500" b="1" dirty="0" smtClean="0">
              <a:solidFill>
                <a:srgbClr val="FFC000"/>
              </a:solidFill>
              <a:ea typeface="微软雅黑" panose="020B0503020204020204" pitchFamily="34" charset="-122"/>
            </a:endParaRPr>
          </a:p>
          <a:p>
            <a:pPr marL="633730" indent="-633730">
              <a:lnSpc>
                <a:spcPct val="150000"/>
              </a:lnSpc>
              <a:buFont typeface="微软雅黑" panose="020B0503020204020204" pitchFamily="34" charset="-122"/>
              <a:buChar char="▲"/>
            </a:pPr>
            <a:r>
              <a:rPr lang="en-US" altLang="zh-CN" sz="3500" b="1" dirty="0" smtClean="0">
                <a:solidFill>
                  <a:schemeClr val="bg1">
                    <a:lumMod val="75000"/>
                  </a:schemeClr>
                </a:solidFill>
                <a:ea typeface="微软雅黑" panose="020B0503020204020204" pitchFamily="34" charset="-122"/>
              </a:rPr>
              <a:t>5G</a:t>
            </a:r>
            <a:r>
              <a:rPr lang="zh-CN" altLang="en-US" sz="3500" b="1" dirty="0" smtClean="0">
                <a:solidFill>
                  <a:schemeClr val="bg1">
                    <a:lumMod val="75000"/>
                  </a:schemeClr>
                </a:solidFill>
                <a:ea typeface="微软雅黑" panose="020B0503020204020204" pitchFamily="34" charset="-122"/>
              </a:rPr>
              <a:t>安全研究</a:t>
            </a:r>
            <a:endParaRPr lang="en-US" altLang="zh-CN" sz="3500" b="1" dirty="0">
              <a:solidFill>
                <a:schemeClr val="bg1">
                  <a:lumMod val="75000"/>
                </a:schemeClr>
              </a:solidFill>
              <a:ea typeface="微软雅黑" panose="020B0503020204020204" pitchFamily="34" charset="-122"/>
            </a:endParaRPr>
          </a:p>
        </p:txBody>
      </p:sp>
    </p:spTree>
    <p:extLst>
      <p:ext uri="{BB962C8B-B14F-4D97-AF65-F5344CB8AC3E}">
        <p14:creationId xmlns="" xmlns:p14="http://schemas.microsoft.com/office/powerpoint/2010/main" val="359212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s://img-blog.csdn.net/20180625170830276?watermark/2/text/aHR0cHM6Ly9ibG9nLmNzZG4ubmV0L2dvbmd4aWZhY2FpX2JlbGlldmU=/font/5a6L5L2T/fontsize/400/fill/I0JBQkFCMA==/dissolve/70"/>
          <p:cNvPicPr/>
          <p:nvPr/>
        </p:nvPicPr>
        <p:blipFill>
          <a:blip r:embed="rId3"/>
          <a:srcRect/>
          <a:stretch>
            <a:fillRect/>
          </a:stretch>
        </p:blipFill>
        <p:spPr bwMode="auto">
          <a:xfrm>
            <a:off x="133096" y="1017054"/>
            <a:ext cx="6672653" cy="4041511"/>
          </a:xfrm>
          <a:prstGeom prst="rect">
            <a:avLst/>
          </a:prstGeom>
          <a:noFill/>
          <a:ln w="9525">
            <a:noFill/>
            <a:miter lim="800000"/>
            <a:headEnd/>
            <a:tailEnd/>
          </a:ln>
        </p:spPr>
      </p:pic>
      <p:sp>
        <p:nvSpPr>
          <p:cNvPr id="3" name="标题 2"/>
          <p:cNvSpPr>
            <a:spLocks noGrp="1"/>
          </p:cNvSpPr>
          <p:nvPr>
            <p:ph type="title"/>
          </p:nvPr>
        </p:nvSpPr>
        <p:spPr/>
        <p:txBody>
          <a:bodyPr/>
          <a:lstStyle/>
          <a:p>
            <a:r>
              <a:rPr lang="en-US" altLang="zh-CN" dirty="0" smtClean="0"/>
              <a:t> 2.1 5G</a:t>
            </a:r>
            <a:r>
              <a:rPr lang="zh-CN" altLang="en-US" dirty="0" smtClean="0"/>
              <a:t>网络逻辑架构</a:t>
            </a:r>
            <a:endParaRPr lang="zh-CN" altLang="en-US" dirty="0"/>
          </a:p>
        </p:txBody>
      </p:sp>
      <p:pic>
        <p:nvPicPr>
          <p:cNvPr id="4" name="Picture 4" descr="https://pic2.zhimg.com/80/v2-edd3fde1fe4f9912a588668ab05796a1_hd.jpg"/>
          <p:cNvPicPr>
            <a:picLocks noChangeAspect="1" noChangeArrowheads="1"/>
          </p:cNvPicPr>
          <p:nvPr/>
        </p:nvPicPr>
        <p:blipFill>
          <a:blip r:embed="rId4"/>
          <a:srcRect/>
          <a:stretch>
            <a:fillRect/>
          </a:stretch>
        </p:blipFill>
        <p:spPr bwMode="auto">
          <a:xfrm>
            <a:off x="6805750" y="1017053"/>
            <a:ext cx="5313316" cy="4041511"/>
          </a:xfrm>
          <a:prstGeom prst="rect">
            <a:avLst/>
          </a:prstGeom>
          <a:noFill/>
        </p:spPr>
      </p:pic>
      <p:sp>
        <p:nvSpPr>
          <p:cNvPr id="5" name="TextBox 4"/>
          <p:cNvSpPr txBox="1"/>
          <p:nvPr/>
        </p:nvSpPr>
        <p:spPr>
          <a:xfrm>
            <a:off x="640080" y="5058565"/>
            <a:ext cx="11478985" cy="1631216"/>
          </a:xfrm>
          <a:prstGeom prst="rect">
            <a:avLst/>
          </a:prstGeom>
          <a:noFill/>
        </p:spPr>
        <p:txBody>
          <a:bodyPr wrap="square" rtlCol="0">
            <a:spAutoFit/>
          </a:bodyPr>
          <a:lstStyle/>
          <a:p>
            <a:r>
              <a:rPr lang="en-US" altLang="zh-CN" sz="2000" dirty="0" smtClean="0">
                <a:solidFill>
                  <a:schemeClr val="bg1"/>
                </a:solidFill>
                <a:latin typeface="黑体" pitchFamily="49" charset="-122"/>
                <a:ea typeface="黑体" pitchFamily="49" charset="-122"/>
              </a:rPr>
              <a:t>3</a:t>
            </a:r>
            <a:r>
              <a:rPr lang="zh-CN" altLang="en-US" sz="2000" dirty="0" smtClean="0">
                <a:solidFill>
                  <a:schemeClr val="bg1"/>
                </a:solidFill>
                <a:latin typeface="黑体" pitchFamily="49" charset="-122"/>
                <a:ea typeface="黑体" pitchFamily="49" charset="-122"/>
              </a:rPr>
              <a:t>个平面：  接入平面、控制平面，转发平台（用户平面）</a:t>
            </a:r>
            <a:endParaRPr lang="en-US" altLang="zh-CN" sz="2000" dirty="0" smtClean="0">
              <a:solidFill>
                <a:schemeClr val="bg1"/>
              </a:solidFill>
              <a:latin typeface="黑体" pitchFamily="49" charset="-122"/>
              <a:ea typeface="黑体" pitchFamily="49" charset="-122"/>
            </a:endParaRPr>
          </a:p>
          <a:p>
            <a:r>
              <a:rPr lang="zh-CN" altLang="en-US" sz="2000" dirty="0" smtClean="0">
                <a:solidFill>
                  <a:schemeClr val="bg1"/>
                </a:solidFill>
                <a:latin typeface="黑体" pitchFamily="49" charset="-122"/>
                <a:ea typeface="黑体" pitchFamily="49" charset="-122"/>
              </a:rPr>
              <a:t>接入平面：实现移动终端的网络接入，终端接入方式包括了移动蜂窝、卫星、</a:t>
            </a:r>
            <a:r>
              <a:rPr lang="en-US" altLang="zh-CN" sz="2000" dirty="0" smtClean="0">
                <a:solidFill>
                  <a:schemeClr val="bg1"/>
                </a:solidFill>
                <a:latin typeface="黑体" pitchFamily="49" charset="-122"/>
                <a:ea typeface="黑体" pitchFamily="49" charset="-122"/>
              </a:rPr>
              <a:t>WIFI</a:t>
            </a:r>
            <a:r>
              <a:rPr lang="zh-CN" altLang="en-US" sz="2000" dirty="0" smtClean="0">
                <a:solidFill>
                  <a:schemeClr val="bg1"/>
                </a:solidFill>
                <a:latin typeface="黑体" pitchFamily="49" charset="-122"/>
                <a:ea typeface="黑体" pitchFamily="49" charset="-122"/>
              </a:rPr>
              <a:t>等多种通信手段</a:t>
            </a:r>
            <a:endParaRPr lang="en-US" altLang="zh-CN" sz="2000" dirty="0" smtClean="0">
              <a:solidFill>
                <a:schemeClr val="bg1"/>
              </a:solidFill>
              <a:latin typeface="黑体" pitchFamily="49" charset="-122"/>
              <a:ea typeface="黑体" pitchFamily="49" charset="-122"/>
            </a:endParaRPr>
          </a:p>
          <a:p>
            <a:r>
              <a:rPr lang="zh-CN" altLang="en-US" sz="2000" dirty="0" smtClean="0">
                <a:solidFill>
                  <a:schemeClr val="bg1"/>
                </a:solidFill>
                <a:latin typeface="黑体" pitchFamily="49" charset="-122"/>
                <a:ea typeface="黑体" pitchFamily="49" charset="-122"/>
              </a:rPr>
              <a:t>控制平面：实现网络各要素信令协同控制</a:t>
            </a:r>
            <a:endParaRPr lang="en-US" altLang="zh-CN" sz="2000" dirty="0" smtClean="0">
              <a:solidFill>
                <a:schemeClr val="bg1"/>
              </a:solidFill>
              <a:latin typeface="黑体" pitchFamily="49" charset="-122"/>
              <a:ea typeface="黑体" pitchFamily="49" charset="-122"/>
            </a:endParaRPr>
          </a:p>
          <a:p>
            <a:r>
              <a:rPr lang="zh-CN" altLang="en-US" sz="2000" dirty="0" smtClean="0">
                <a:solidFill>
                  <a:schemeClr val="bg1"/>
                </a:solidFill>
                <a:latin typeface="黑体" pitchFamily="49" charset="-122"/>
                <a:ea typeface="黑体" pitchFamily="49" charset="-122"/>
              </a:rPr>
              <a:t>转发平面：实现业务数据的流动</a:t>
            </a:r>
            <a:endParaRPr lang="en-US" altLang="zh-CN" sz="2000" dirty="0" smtClean="0">
              <a:solidFill>
                <a:schemeClr val="bg1"/>
              </a:solidFill>
              <a:latin typeface="黑体" pitchFamily="49" charset="-122"/>
              <a:ea typeface="黑体" pitchFamily="49" charset="-122"/>
            </a:endParaRPr>
          </a:p>
          <a:p>
            <a:r>
              <a:rPr lang="en-US" altLang="zh-CN" sz="2000" dirty="0" smtClean="0">
                <a:solidFill>
                  <a:schemeClr val="bg1"/>
                </a:solidFill>
                <a:latin typeface="黑体" pitchFamily="49" charset="-122"/>
                <a:ea typeface="黑体" pitchFamily="49" charset="-122"/>
              </a:rPr>
              <a:t>ICT</a:t>
            </a:r>
            <a:r>
              <a:rPr lang="zh-CN" altLang="en-US" sz="2000" dirty="0" smtClean="0">
                <a:solidFill>
                  <a:schemeClr val="bg1"/>
                </a:solidFill>
                <a:latin typeface="黑体" pitchFamily="49" charset="-122"/>
                <a:ea typeface="黑体" pitchFamily="49" charset="-122"/>
              </a:rPr>
              <a:t>：互联网</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通信网络高度融合</a:t>
            </a:r>
            <a:endParaRPr lang="zh-CN" altLang="en-US" sz="2000" dirty="0">
              <a:solidFill>
                <a:schemeClr val="bg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接入平面（</a:t>
            </a:r>
            <a:r>
              <a:rPr lang="en-US" altLang="zh-CN" dirty="0" smtClean="0"/>
              <a:t>R</a:t>
            </a:r>
            <a:r>
              <a:rPr lang="en-US" dirty="0" smtClean="0"/>
              <a:t>AN</a:t>
            </a:r>
            <a:r>
              <a:rPr lang="zh-CN" altLang="en-US" dirty="0" smtClean="0"/>
              <a:t>）</a:t>
            </a:r>
            <a:r>
              <a:rPr lang="en-US" dirty="0" smtClean="0"/>
              <a:t> </a:t>
            </a:r>
            <a:r>
              <a:rPr lang="zh-CN" altLang="en-US" dirty="0" smtClean="0"/>
              <a:t>基本组成</a:t>
            </a:r>
            <a:endParaRPr lang="zh-CN" altLang="en-US" dirty="0"/>
          </a:p>
        </p:txBody>
      </p:sp>
      <p:pic>
        <p:nvPicPr>
          <p:cNvPr id="2050" name="Picture 2" descr="preview"/>
          <p:cNvPicPr>
            <a:picLocks noChangeAspect="1" noChangeArrowheads="1"/>
          </p:cNvPicPr>
          <p:nvPr/>
        </p:nvPicPr>
        <p:blipFill>
          <a:blip r:embed="rId3"/>
          <a:srcRect/>
          <a:stretch>
            <a:fillRect/>
          </a:stretch>
        </p:blipFill>
        <p:spPr bwMode="auto">
          <a:xfrm>
            <a:off x="509866" y="1132114"/>
            <a:ext cx="4127448" cy="2067546"/>
          </a:xfrm>
          <a:prstGeom prst="rect">
            <a:avLst/>
          </a:prstGeom>
          <a:noFill/>
        </p:spPr>
      </p:pic>
      <p:pic>
        <p:nvPicPr>
          <p:cNvPr id="2054" name="Picture 6" descr="preview"/>
          <p:cNvPicPr>
            <a:picLocks noChangeAspect="1" noChangeArrowheads="1"/>
          </p:cNvPicPr>
          <p:nvPr/>
        </p:nvPicPr>
        <p:blipFill>
          <a:blip r:embed="rId4"/>
          <a:srcRect/>
          <a:stretch>
            <a:fillRect/>
          </a:stretch>
        </p:blipFill>
        <p:spPr bwMode="auto">
          <a:xfrm>
            <a:off x="94678" y="4307892"/>
            <a:ext cx="6278076" cy="1303247"/>
          </a:xfrm>
          <a:prstGeom prst="rect">
            <a:avLst/>
          </a:prstGeom>
          <a:noFill/>
        </p:spPr>
      </p:pic>
      <p:pic>
        <p:nvPicPr>
          <p:cNvPr id="6" name="Picture 4" descr="preview"/>
          <p:cNvPicPr>
            <a:picLocks noChangeAspect="1" noChangeArrowheads="1"/>
          </p:cNvPicPr>
          <p:nvPr/>
        </p:nvPicPr>
        <p:blipFill>
          <a:blip r:embed="rId5"/>
          <a:srcRect/>
          <a:stretch>
            <a:fillRect/>
          </a:stretch>
        </p:blipFill>
        <p:spPr bwMode="auto">
          <a:xfrm>
            <a:off x="4884136" y="1132114"/>
            <a:ext cx="3325781" cy="2359595"/>
          </a:xfrm>
          <a:prstGeom prst="rect">
            <a:avLst/>
          </a:prstGeom>
          <a:noFill/>
        </p:spPr>
      </p:pic>
      <p:sp>
        <p:nvSpPr>
          <p:cNvPr id="7" name="TextBox 6"/>
          <p:cNvSpPr txBox="1"/>
          <p:nvPr/>
        </p:nvSpPr>
        <p:spPr>
          <a:xfrm>
            <a:off x="6491417" y="4484914"/>
            <a:ext cx="5698996" cy="707886"/>
          </a:xfrm>
          <a:prstGeom prst="rect">
            <a:avLst/>
          </a:prstGeom>
          <a:noFill/>
        </p:spPr>
        <p:txBody>
          <a:bodyPr wrap="none" rtlCol="0">
            <a:spAutoFit/>
          </a:bodyPr>
          <a:lstStyle/>
          <a:p>
            <a:r>
              <a:rPr lang="en-US" altLang="zh-CN" sz="2000" dirty="0" smtClean="0">
                <a:solidFill>
                  <a:schemeClr val="bg1"/>
                </a:solidFill>
                <a:latin typeface="黑体" pitchFamily="49" charset="-122"/>
                <a:ea typeface="黑体" pitchFamily="49" charset="-122"/>
              </a:rPr>
              <a:t>BBU </a:t>
            </a:r>
            <a:r>
              <a:rPr lang="zh-CN" altLang="en-US" sz="2000" dirty="0" smtClean="0">
                <a:solidFill>
                  <a:schemeClr val="bg1"/>
                </a:solidFill>
                <a:latin typeface="黑体" pitchFamily="49" charset="-122"/>
                <a:ea typeface="黑体" pitchFamily="49" charset="-122"/>
              </a:rPr>
              <a:t>室内基带处理单元 </a:t>
            </a:r>
            <a:r>
              <a:rPr lang="en-US" altLang="zh-CN" sz="2000" dirty="0" smtClean="0">
                <a:solidFill>
                  <a:schemeClr val="bg1"/>
                </a:solidFill>
                <a:latin typeface="黑体" pitchFamily="49" charset="-122"/>
                <a:ea typeface="黑体" pitchFamily="49" charset="-122"/>
              </a:rPr>
              <a:t>Building Baseband Unit</a:t>
            </a:r>
          </a:p>
          <a:p>
            <a:r>
              <a:rPr lang="en-US" altLang="zh-CN" sz="2000" dirty="0" smtClean="0">
                <a:solidFill>
                  <a:schemeClr val="bg1"/>
                </a:solidFill>
                <a:latin typeface="黑体" pitchFamily="49" charset="-122"/>
                <a:ea typeface="黑体" pitchFamily="49" charset="-122"/>
              </a:rPr>
              <a:t>RRU </a:t>
            </a:r>
            <a:r>
              <a:rPr lang="zh-CN" altLang="en-US" sz="2000" dirty="0" smtClean="0">
                <a:solidFill>
                  <a:schemeClr val="bg1"/>
                </a:solidFill>
                <a:latin typeface="黑体" pitchFamily="49" charset="-122"/>
                <a:ea typeface="黑体" pitchFamily="49" charset="-122"/>
              </a:rPr>
              <a:t>射频拉远单元  </a:t>
            </a:r>
            <a:r>
              <a:rPr lang="en-US" altLang="zh-CN" sz="2000" dirty="0" smtClean="0">
                <a:solidFill>
                  <a:schemeClr val="bg1"/>
                </a:solidFill>
                <a:latin typeface="黑体" pitchFamily="49" charset="-122"/>
                <a:ea typeface="黑体" pitchFamily="49" charset="-122"/>
              </a:rPr>
              <a:t>Remote Radio Unit </a:t>
            </a:r>
            <a:endParaRPr lang="zh-CN" altLang="en-US" sz="2000" dirty="0">
              <a:solidFill>
                <a:schemeClr val="bg1"/>
              </a:solidFill>
              <a:latin typeface="黑体" pitchFamily="49" charset="-122"/>
              <a:ea typeface="黑体" pitchFamily="49" charset="-122"/>
            </a:endParaRPr>
          </a:p>
        </p:txBody>
      </p:sp>
      <p:pic>
        <p:nvPicPr>
          <p:cNvPr id="8" name="Picture 6" descr="https://pic1.zhimg.com/80/v2-4eca99faef0dcfadf420b96693433d74_hd.jpg"/>
          <p:cNvPicPr>
            <a:picLocks noChangeAspect="1" noChangeArrowheads="1"/>
          </p:cNvPicPr>
          <p:nvPr/>
        </p:nvPicPr>
        <p:blipFill>
          <a:blip r:embed="rId6"/>
          <a:srcRect/>
          <a:stretch>
            <a:fillRect/>
          </a:stretch>
        </p:blipFill>
        <p:spPr bwMode="auto">
          <a:xfrm>
            <a:off x="8632371" y="1117202"/>
            <a:ext cx="2533717" cy="2484519"/>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50">
            <a:alpha val="60000"/>
          </a:srgbClr>
        </a:solidFill>
      </a:spPr>
      <a:bodyPr wrap="square">
        <a:spAutoFit/>
      </a:bodyPr>
      <a:lstStyle>
        <a:defPPr>
          <a:lnSpc>
            <a:spcPct val="150000"/>
          </a:lnSpc>
          <a:buFont typeface="Arial" panose="020B0604020202020204" pitchFamily="34" charset="0"/>
          <a:buChar char="•"/>
          <a:defRPr sz="1400" dirty="0" smtClean="0">
            <a:solidFill>
              <a:schemeClr val="bg1"/>
            </a:solidFill>
            <a:latin typeface="+mn-lt"/>
            <a:ea typeface="微软雅黑" panose="020B0503020204020204" pitchFamily="34"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wrap="none" lIns="0" tIns="0" rIns="0" bIns="0" rtlCol="0" anchor="ctr">
        <a:noAutofit/>
      </a:bodyPr>
      <a:lstStyle>
        <a:defPPr algn="ctr">
          <a:defRPr kumimoji="1" sz="2400" b="1"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5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6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ZTE-InternalUseOnly-16X9">
  <a:themeElements>
    <a:clrScheme name="ZTE色彩系统">
      <a:dk1>
        <a:srgbClr val="000000"/>
      </a:dk1>
      <a:lt1>
        <a:srgbClr val="FFFFFF"/>
      </a:lt1>
      <a:dk2>
        <a:srgbClr val="FFDE40"/>
      </a:dk2>
      <a:lt2>
        <a:srgbClr val="008ED3"/>
      </a:lt2>
      <a:accent1>
        <a:srgbClr val="00A651"/>
      </a:accent1>
      <a:accent2>
        <a:srgbClr val="9ACA3C"/>
      </a:accent2>
      <a:accent3>
        <a:srgbClr val="F58233"/>
      </a:accent3>
      <a:accent4>
        <a:srgbClr val="F287B7"/>
      </a:accent4>
      <a:accent5>
        <a:srgbClr val="92278F"/>
      </a:accent5>
      <a:accent6>
        <a:srgbClr val="0066B3"/>
      </a:accent6>
      <a:hlink>
        <a:srgbClr val="0066B3"/>
      </a:hlink>
      <a:folHlink>
        <a:srgbClr val="92278F"/>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正文">
  <a:themeElements>
    <a:clrScheme name="ZTE色彩系统">
      <a:dk1>
        <a:srgbClr val="000000"/>
      </a:dk1>
      <a:lt1>
        <a:srgbClr val="FFFFFF"/>
      </a:lt1>
      <a:dk2>
        <a:srgbClr val="FFDE40"/>
      </a:dk2>
      <a:lt2>
        <a:srgbClr val="008ED3"/>
      </a:lt2>
      <a:accent1>
        <a:srgbClr val="00A651"/>
      </a:accent1>
      <a:accent2>
        <a:srgbClr val="9ACA3C"/>
      </a:accent2>
      <a:accent3>
        <a:srgbClr val="F58233"/>
      </a:accent3>
      <a:accent4>
        <a:srgbClr val="F287B7"/>
      </a:accent4>
      <a:accent5>
        <a:srgbClr val="92278F"/>
      </a:accent5>
      <a:accent6>
        <a:srgbClr val="0066B3"/>
      </a:accent6>
      <a:hlink>
        <a:srgbClr val="0066B3"/>
      </a:hlink>
      <a:folHlink>
        <a:srgbClr val="92278F"/>
      </a:folHlink>
    </a:clrScheme>
    <a:fontScheme name="5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lnDef>
  </a:objectDefaults>
  <a:extraClrSchemeLst>
    <a:extraClrScheme>
      <a:clrScheme name="5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9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正文">
  <a:themeElements>
    <a:clrScheme name="ZTE色彩系统">
      <a:dk1>
        <a:srgbClr val="000000"/>
      </a:dk1>
      <a:lt1>
        <a:srgbClr val="FFFFFF"/>
      </a:lt1>
      <a:dk2>
        <a:srgbClr val="FFDE40"/>
      </a:dk2>
      <a:lt2>
        <a:srgbClr val="008ED3"/>
      </a:lt2>
      <a:accent1>
        <a:srgbClr val="00A651"/>
      </a:accent1>
      <a:accent2>
        <a:srgbClr val="9ACA3C"/>
      </a:accent2>
      <a:accent3>
        <a:srgbClr val="F58233"/>
      </a:accent3>
      <a:accent4>
        <a:srgbClr val="F287B7"/>
      </a:accent4>
      <a:accent5>
        <a:srgbClr val="92278F"/>
      </a:accent5>
      <a:accent6>
        <a:srgbClr val="0066B3"/>
      </a:accent6>
      <a:hlink>
        <a:srgbClr val="0066B3"/>
      </a:hlink>
      <a:folHlink>
        <a:srgbClr val="92278F"/>
      </a:folHlink>
    </a:clrScheme>
    <a:fontScheme name="5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lnDef>
  </a:objectDefaults>
  <a:extraClrSchemeLst>
    <a:extraClrScheme>
      <a:clrScheme name="5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
  <a:themeElements>
    <a:clrScheme name="中兴品牌色彩体系">
      <a:dk1>
        <a:srgbClr val="008ED3"/>
      </a:dk1>
      <a:lt1>
        <a:srgbClr val="FFFFFF"/>
      </a:lt1>
      <a:dk2>
        <a:srgbClr val="0067B4"/>
      </a:dk2>
      <a:lt2>
        <a:srgbClr val="58595B"/>
      </a:lt2>
      <a:accent1>
        <a:srgbClr val="FFDE40"/>
      </a:accent1>
      <a:accent2>
        <a:srgbClr val="61CCF0"/>
      </a:accent2>
      <a:accent3>
        <a:srgbClr val="EE3D8A"/>
      </a:accent3>
      <a:accent4>
        <a:srgbClr val="922990"/>
      </a:accent4>
      <a:accent5>
        <a:srgbClr val="8DC642"/>
      </a:accent5>
      <a:accent6>
        <a:srgbClr val="58595B"/>
      </a:accent6>
      <a:hlink>
        <a:srgbClr val="0000FF"/>
      </a:hlink>
      <a:folHlink>
        <a:srgbClr val="800080"/>
      </a:folHlink>
    </a:clrScheme>
    <a:fontScheme name="3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lnDef>
  </a:objectDefaults>
  <a:extraClrSchemeLst>
    <a:extraClrScheme>
      <a:clrScheme name="3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封面">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ZTE-For All Readers-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rgbClr val="90A8B0"/>
          </a:solidFill>
          <a:round/>
        </a:ln>
      </a:spPr>
      <a:bodyPr wrap="none" anchor="ctr"/>
      <a:lstStyle>
        <a:defPPr marL="0" marR="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smtClean="0">
            <a:ln>
              <a:noFill/>
            </a:ln>
            <a:solidFill>
              <a:sysClr val="windowText" lastClr="000000"/>
            </a:solidFill>
            <a:effectLst/>
            <a:uLnTx/>
            <a:uFillTx/>
            <a:ea typeface="宋体" panose="02010600030101010101" pitchFamily="2" charset="-122"/>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2448</TotalTime>
  <Words>5905</Words>
  <Application>Microsoft Office PowerPoint</Application>
  <PresentationFormat>自定义</PresentationFormat>
  <Paragraphs>454</Paragraphs>
  <Slides>36</Slides>
  <Notes>30</Notes>
  <HiddenSlides>0</HiddenSlides>
  <MMClips>0</MMClips>
  <ScaleCrop>false</ScaleCrop>
  <HeadingPairs>
    <vt:vector size="4" baseType="variant">
      <vt:variant>
        <vt:lpstr>主题</vt:lpstr>
      </vt:variant>
      <vt:variant>
        <vt:i4>17</vt:i4>
      </vt:variant>
      <vt:variant>
        <vt:lpstr>幻灯片标题</vt:lpstr>
      </vt:variant>
      <vt:variant>
        <vt:i4>36</vt:i4>
      </vt:variant>
    </vt:vector>
  </HeadingPairs>
  <TitlesOfParts>
    <vt:vector size="53" baseType="lpstr">
      <vt:lpstr>ZTE-For All Readers-16X9</vt:lpstr>
      <vt:lpstr>正文</vt:lpstr>
      <vt:lpstr>2_封面</vt:lpstr>
      <vt:lpstr>1_ZTE-For All Readers-16X9</vt:lpstr>
      <vt:lpstr>2_ZTE-For All Readers-16X9</vt:lpstr>
      <vt:lpstr>3_ZTE-For All Readers-16X9</vt:lpstr>
      <vt:lpstr>4_ZTE-For All Readers-16X9</vt:lpstr>
      <vt:lpstr>5_ZTE-For All Readers-16X9</vt:lpstr>
      <vt:lpstr>6_ZTE-For All Readers-16X9</vt:lpstr>
      <vt:lpstr>15_ZTE-For All Readers-16X9</vt:lpstr>
      <vt:lpstr>16_ZTE-For All Readers-16X9</vt:lpstr>
      <vt:lpstr>ZTE-InternalUseOnly-16X9</vt:lpstr>
      <vt:lpstr>7_ZTE-For All Readers-16X9</vt:lpstr>
      <vt:lpstr>8_ZTE-For All Readers-16X9</vt:lpstr>
      <vt:lpstr>3_正文</vt:lpstr>
      <vt:lpstr>9_ZTE-For All Readers-16X9</vt:lpstr>
      <vt:lpstr>4_正文</vt:lpstr>
      <vt:lpstr>幻灯片 1</vt:lpstr>
      <vt:lpstr>幻灯片 2</vt:lpstr>
      <vt:lpstr>幻灯片 3</vt:lpstr>
      <vt:lpstr>1.1 5G标准路线图</vt:lpstr>
      <vt:lpstr>中国5G技术和应用世界领先</vt:lpstr>
      <vt:lpstr>1.2 5G面向的三大业务场景</vt:lpstr>
      <vt:lpstr>幻灯片 7</vt:lpstr>
      <vt:lpstr> 2.1 5G网络逻辑架构</vt:lpstr>
      <vt:lpstr> 接入平面（RAN） 基本组成</vt:lpstr>
      <vt:lpstr>5G基本网元</vt:lpstr>
      <vt:lpstr>2.2  协议栈—控制面 </vt:lpstr>
      <vt:lpstr> 协议栈—数据面</vt:lpstr>
      <vt:lpstr>2.3 SBA（Service-based architecture）架构</vt:lpstr>
      <vt:lpstr>2.4 控制面大区制与用户面部署下沉</vt:lpstr>
      <vt:lpstr>三个DC构建5G目标网络架构</vt:lpstr>
      <vt:lpstr> 2.5 MEC 多接入边缘计算 Multi-Access Edge Computing</vt:lpstr>
      <vt:lpstr>MEC技术对于5G发展至关重要</vt:lpstr>
      <vt:lpstr>2.6 5G演进可能方案</vt:lpstr>
      <vt:lpstr> NSA-3系演进方式</vt:lpstr>
      <vt:lpstr>SA 演进方式</vt:lpstr>
      <vt:lpstr>NSA-7系演进方式</vt:lpstr>
      <vt:lpstr>NSA-4系演进方式</vt:lpstr>
      <vt:lpstr>幻灯片 23</vt:lpstr>
      <vt:lpstr>3.1 战略层面</vt:lpstr>
      <vt:lpstr>巴尔演讲：美国为什么必须绞杀华为</vt:lpstr>
      <vt:lpstr>5G安全战略对策研究</vt:lpstr>
      <vt:lpstr>3.2 产业层面构成风险自主可控产业链</vt:lpstr>
      <vt:lpstr>EDA</vt:lpstr>
      <vt:lpstr>光刻机</vt:lpstr>
      <vt:lpstr>产业层面安全研究：举国之力</vt:lpstr>
      <vt:lpstr>3.3.1  技术层面：5G新技术将放大现有的网络安全风险 </vt:lpstr>
      <vt:lpstr> 3.3.2 技术层面：5G新技术将引入全新的网络安全风险</vt:lpstr>
      <vt:lpstr>3.4 应用层面 </vt:lpstr>
      <vt:lpstr>3.5 5G安全技术部分研究热点问题</vt:lpstr>
      <vt:lpstr>3.6 几种行业专网组网方法以及网络安全难点</vt:lpstr>
      <vt:lpstr>    总结</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xiaowd218</dc:creator>
  <cp:lastModifiedBy>admin</cp:lastModifiedBy>
  <cp:revision>2336</cp:revision>
  <dcterms:created xsi:type="dcterms:W3CDTF">2015-03-16T05:40:00Z</dcterms:created>
  <dcterms:modified xsi:type="dcterms:W3CDTF">2020-09-28T08:50:27Z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